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3.xml" ContentType="application/vnd.openxmlformats-officedocument.themeOverride+xml"/>
  <Override PartName="/ppt/theme/themeOverride4.xml" ContentType="application/vnd.openxmlformats-officedocument.themeOverr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heme/themeOverride5.xml" ContentType="application/vnd.openxmlformats-officedocument.themeOverride+xml"/>
  <Override PartName="/ppt/theme/themeOverride6.xml" ContentType="application/vnd.openxmlformats-officedocument.themeOverr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heme/themeOverride13.xml" ContentType="application/vnd.openxmlformats-officedocument.themeOverride+xml"/>
  <Override PartName="/ppt/theme/themeOverride14.xml" ContentType="application/vnd.openxmlformats-officedocument.themeOverr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heme/themeOverride15.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2" r:id="rId5"/>
    <p:sldId id="283" r:id="rId6"/>
    <p:sldId id="284" r:id="rId7"/>
    <p:sldId id="286" r:id="rId8"/>
    <p:sldId id="297" r:id="rId9"/>
    <p:sldId id="288" r:id="rId10"/>
    <p:sldId id="289" r:id="rId11"/>
    <p:sldId id="296" r:id="rId12"/>
    <p:sldId id="290" r:id="rId13"/>
    <p:sldId id="298" r:id="rId14"/>
    <p:sldId id="299" r:id="rId15"/>
    <p:sldId id="291" r:id="rId16"/>
    <p:sldId id="294" r:id="rId17"/>
    <p:sldId id="292" r:id="rId18"/>
    <p:sldId id="29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51" autoAdjust="0"/>
    <p:restoredTop sz="94619" autoAdjust="0"/>
  </p:normalViewPr>
  <p:slideViewPr>
    <p:cSldViewPr snapToGrid="0">
      <p:cViewPr varScale="1">
        <p:scale>
          <a:sx n="57" d="100"/>
          <a:sy n="57" d="100"/>
        </p:scale>
        <p:origin x="811"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_rels/data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image" Target="../media/image5.jpeg"/></Relationships>
</file>

<file path=ppt/diagrams/_rels/drawing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image" Target="../media/image5.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317A65-8390-4E3C-8A24-9C1005BCEABA}" type="doc">
      <dgm:prSet loTypeId="urn:microsoft.com/office/officeart/2005/8/layout/process5" loCatId="process" qsTypeId="urn:microsoft.com/office/officeart/2005/8/quickstyle/simple5" qsCatId="simple" csTypeId="urn:microsoft.com/office/officeart/2005/8/colors/accent1_2" csCatId="accent1" phldr="1"/>
      <dgm:spPr/>
      <dgm:t>
        <a:bodyPr/>
        <a:lstStyle/>
        <a:p>
          <a:endParaRPr lang="en-US"/>
        </a:p>
      </dgm:t>
    </dgm:pt>
    <dgm:pt modelId="{FC1793BF-1D47-4F26-9154-D821F1AC408E}" type="pres">
      <dgm:prSet presAssocID="{05317A65-8390-4E3C-8A24-9C1005BCEABA}" presName="diagram" presStyleCnt="0">
        <dgm:presLayoutVars>
          <dgm:dir/>
          <dgm:resizeHandles val="exact"/>
        </dgm:presLayoutVars>
      </dgm:prSet>
      <dgm:spPr/>
      <dgm:t>
        <a:bodyPr/>
        <a:lstStyle/>
        <a:p>
          <a:endParaRPr lang="en-US"/>
        </a:p>
      </dgm:t>
    </dgm:pt>
  </dgm:ptLst>
  <dgm:cxnLst>
    <dgm:cxn modelId="{46B8A1ED-0DB9-419E-B037-5721F9AC495E}" type="presOf" srcId="{05317A65-8390-4E3C-8A24-9C1005BCEABA}" destId="{FC1793BF-1D47-4F26-9154-D821F1AC408E}" srcOrd="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D0612F-3B54-4D89-954B-678A20F3B9A0}" type="doc">
      <dgm:prSet loTypeId="urn:microsoft.com/office/officeart/2005/8/layout/list1" loCatId="list" qsTypeId="urn:microsoft.com/office/officeart/2005/8/quickstyle/simple4" qsCatId="simple" csTypeId="urn:microsoft.com/office/officeart/2005/8/colors/accent0_3" csCatId="mainScheme" phldr="1"/>
      <dgm:spPr/>
      <dgm:t>
        <a:bodyPr/>
        <a:lstStyle/>
        <a:p>
          <a:endParaRPr lang="en-US"/>
        </a:p>
      </dgm:t>
    </dgm:pt>
    <dgm:pt modelId="{9C5D4184-93FA-4787-8D5B-346BC5151449}">
      <dgm:prSet phldrT="[Text]" custT="1"/>
      <dgm:spPr/>
      <dgm:t>
        <a:bodyPr/>
        <a:lstStyle/>
        <a:p>
          <a:pPr algn="l"/>
          <a:r>
            <a:rPr lang="en-US" sz="1800" b="1" dirty="0">
              <a:latin typeface="Amasis MT Pro Light" panose="02040304050005020304" pitchFamily="18" charset="0"/>
            </a:rPr>
            <a:t>1. Introduction</a:t>
          </a:r>
        </a:p>
      </dgm:t>
    </dgm:pt>
    <dgm:pt modelId="{0DA470DC-6CFD-4C9B-9455-1E680277531B}" type="parTrans" cxnId="{461F39FD-E7BE-4E7F-BE5B-09A7E6BCF33E}">
      <dgm:prSet/>
      <dgm:spPr/>
      <dgm:t>
        <a:bodyPr/>
        <a:lstStyle/>
        <a:p>
          <a:endParaRPr lang="en-US"/>
        </a:p>
      </dgm:t>
    </dgm:pt>
    <dgm:pt modelId="{1F936350-A63F-4BC2-8906-CCBBA2517DF1}" type="sibTrans" cxnId="{461F39FD-E7BE-4E7F-BE5B-09A7E6BCF33E}">
      <dgm:prSet/>
      <dgm:spPr/>
      <dgm:t>
        <a:bodyPr/>
        <a:lstStyle/>
        <a:p>
          <a:endParaRPr lang="en-US"/>
        </a:p>
      </dgm:t>
    </dgm:pt>
    <dgm:pt modelId="{87D29A1B-F270-48D4-BAED-90FEE08D46A8}">
      <dgm:prSet phldrT="[Text]" custT="1"/>
      <dgm:spPr/>
      <dgm:t>
        <a:bodyPr/>
        <a:lstStyle/>
        <a:p>
          <a:pPr algn="l"/>
          <a:r>
            <a:rPr lang="en-US" sz="1800" b="1" dirty="0">
              <a:latin typeface="Amasis MT Pro Light" panose="02040304050005020304" pitchFamily="18" charset="0"/>
            </a:rPr>
            <a:t>2. Objective</a:t>
          </a:r>
          <a:r>
            <a:rPr lang="en-US" sz="2400" b="1" dirty="0">
              <a:latin typeface="Amasis MT Pro Light" panose="02040304050005020304" pitchFamily="18" charset="0"/>
            </a:rPr>
            <a:t> </a:t>
          </a:r>
          <a:r>
            <a:rPr lang="en-US" sz="1800" b="1" dirty="0">
              <a:latin typeface="Amasis MT Pro Light" panose="02040304050005020304" pitchFamily="18" charset="0"/>
            </a:rPr>
            <a:t>and</a:t>
          </a:r>
          <a:r>
            <a:rPr lang="en-US" sz="2400" b="1" dirty="0">
              <a:latin typeface="Amasis MT Pro Light" panose="02040304050005020304" pitchFamily="18" charset="0"/>
            </a:rPr>
            <a:t> </a:t>
          </a:r>
          <a:r>
            <a:rPr lang="en-US" sz="1800" b="1" dirty="0">
              <a:latin typeface="Amasis MT Pro Light" panose="02040304050005020304" pitchFamily="18" charset="0"/>
            </a:rPr>
            <a:t>Problem</a:t>
          </a:r>
          <a:r>
            <a:rPr lang="en-US" sz="2400" b="1" dirty="0">
              <a:latin typeface="Amasis MT Pro Light" panose="02040304050005020304" pitchFamily="18" charset="0"/>
            </a:rPr>
            <a:t> </a:t>
          </a:r>
          <a:r>
            <a:rPr lang="en-US" sz="1800" b="1" dirty="0">
              <a:latin typeface="Amasis MT Pro Light" panose="02040304050005020304" pitchFamily="18" charset="0"/>
            </a:rPr>
            <a:t>Statement</a:t>
          </a:r>
          <a:r>
            <a:rPr lang="en-US" sz="2400" b="1" dirty="0">
              <a:latin typeface="Amasis MT Pro Light" panose="02040304050005020304" pitchFamily="18" charset="0"/>
            </a:rPr>
            <a:t> </a:t>
          </a:r>
        </a:p>
      </dgm:t>
    </dgm:pt>
    <dgm:pt modelId="{218184A6-87A6-40A6-B716-DAEE9576D1FA}" type="parTrans" cxnId="{A3246F33-BF9E-45A2-B17E-6EC9BC3A58F1}">
      <dgm:prSet/>
      <dgm:spPr/>
      <dgm:t>
        <a:bodyPr/>
        <a:lstStyle/>
        <a:p>
          <a:endParaRPr lang="en-US"/>
        </a:p>
      </dgm:t>
    </dgm:pt>
    <dgm:pt modelId="{FD338F2A-3C5B-4774-882B-A90571EF82E5}" type="sibTrans" cxnId="{A3246F33-BF9E-45A2-B17E-6EC9BC3A58F1}">
      <dgm:prSet/>
      <dgm:spPr/>
      <dgm:t>
        <a:bodyPr/>
        <a:lstStyle/>
        <a:p>
          <a:endParaRPr lang="en-US"/>
        </a:p>
      </dgm:t>
    </dgm:pt>
    <dgm:pt modelId="{8C4B9A95-773D-4F68-AB0B-5424BA2D5F4C}">
      <dgm:prSet phldrT="[Text]" custT="1"/>
      <dgm:spPr/>
      <dgm:t>
        <a:bodyPr/>
        <a:lstStyle/>
        <a:p>
          <a:pPr algn="l"/>
          <a:r>
            <a:rPr lang="en-US" sz="1800" b="1" dirty="0">
              <a:latin typeface="Amasis MT Pro Light" panose="02040304050005020304" pitchFamily="18" charset="0"/>
            </a:rPr>
            <a:t>6. Conclusion and Future scope</a:t>
          </a:r>
        </a:p>
      </dgm:t>
    </dgm:pt>
    <dgm:pt modelId="{ECED7046-E75F-4761-88A5-CD072C989927}" type="parTrans" cxnId="{3AEC21B9-02C0-47AA-B27A-DB82F8F96870}">
      <dgm:prSet/>
      <dgm:spPr/>
      <dgm:t>
        <a:bodyPr/>
        <a:lstStyle/>
        <a:p>
          <a:endParaRPr lang="en-US"/>
        </a:p>
      </dgm:t>
    </dgm:pt>
    <dgm:pt modelId="{6A66F65A-42AB-4C67-8FF7-2D8BE0E4A6DD}" type="sibTrans" cxnId="{3AEC21B9-02C0-47AA-B27A-DB82F8F96870}">
      <dgm:prSet/>
      <dgm:spPr/>
      <dgm:t>
        <a:bodyPr/>
        <a:lstStyle/>
        <a:p>
          <a:endParaRPr lang="en-US"/>
        </a:p>
      </dgm:t>
    </dgm:pt>
    <dgm:pt modelId="{CED60613-34C7-4FAE-BC24-C180902DBE7E}">
      <dgm:prSet phldrT="[Text]" custT="1"/>
      <dgm:spPr/>
      <dgm:t>
        <a:bodyPr/>
        <a:lstStyle/>
        <a:p>
          <a:pPr algn="l"/>
          <a:r>
            <a:rPr lang="en-US" sz="1800" b="1" dirty="0">
              <a:latin typeface="Amasis MT Pro Light" panose="02040304050005020304" pitchFamily="18" charset="0"/>
            </a:rPr>
            <a:t>3. System Design</a:t>
          </a:r>
          <a:endParaRPr lang="en-US" sz="1900" b="1" dirty="0">
            <a:latin typeface="Amasis MT Pro Light" panose="02040304050005020304" pitchFamily="18" charset="0"/>
          </a:endParaRPr>
        </a:p>
      </dgm:t>
    </dgm:pt>
    <dgm:pt modelId="{31BF6771-BFA9-43EA-8E87-30B12A1E3439}" type="parTrans" cxnId="{07B94624-DB3F-416F-835E-3ECEA7DFDEA1}">
      <dgm:prSet/>
      <dgm:spPr/>
      <dgm:t>
        <a:bodyPr/>
        <a:lstStyle/>
        <a:p>
          <a:endParaRPr lang="en-US"/>
        </a:p>
      </dgm:t>
    </dgm:pt>
    <dgm:pt modelId="{D7B3EB84-210F-4ACE-B48E-5B575AB34A1F}" type="sibTrans" cxnId="{07B94624-DB3F-416F-835E-3ECEA7DFDEA1}">
      <dgm:prSet/>
      <dgm:spPr/>
      <dgm:t>
        <a:bodyPr/>
        <a:lstStyle/>
        <a:p>
          <a:endParaRPr lang="en-US"/>
        </a:p>
      </dgm:t>
    </dgm:pt>
    <dgm:pt modelId="{24BA3F20-C33E-4489-90A2-D894907F7816}">
      <dgm:prSet phldrT="[Text]" custT="1"/>
      <dgm:spPr/>
      <dgm:t>
        <a:bodyPr/>
        <a:lstStyle/>
        <a:p>
          <a:pPr algn="l"/>
          <a:r>
            <a:rPr lang="en-US" sz="1800" b="1" dirty="0">
              <a:latin typeface="Amasis MT Pro Light" panose="02040304050005020304" pitchFamily="18" charset="0"/>
            </a:rPr>
            <a:t>7. Referances</a:t>
          </a:r>
        </a:p>
      </dgm:t>
    </dgm:pt>
    <dgm:pt modelId="{2BC0FD07-9D77-4FDF-875F-2F6B037463D9}" type="parTrans" cxnId="{A338C94E-E119-40E4-8734-CCA324BB88F0}">
      <dgm:prSet/>
      <dgm:spPr/>
      <dgm:t>
        <a:bodyPr/>
        <a:lstStyle/>
        <a:p>
          <a:endParaRPr lang="en-US"/>
        </a:p>
      </dgm:t>
    </dgm:pt>
    <dgm:pt modelId="{2C837406-DFE5-4D4F-90FE-6B280492457F}" type="sibTrans" cxnId="{A338C94E-E119-40E4-8734-CCA324BB88F0}">
      <dgm:prSet/>
      <dgm:spPr/>
      <dgm:t>
        <a:bodyPr/>
        <a:lstStyle/>
        <a:p>
          <a:endParaRPr lang="en-US"/>
        </a:p>
      </dgm:t>
    </dgm:pt>
    <dgm:pt modelId="{3A893BB8-CEF2-4483-9D62-C20D02ACBF35}">
      <dgm:prSet phldrT="[Text]" custT="1"/>
      <dgm:spPr/>
      <dgm:t>
        <a:bodyPr/>
        <a:lstStyle/>
        <a:p>
          <a:pPr algn="l"/>
          <a:r>
            <a:rPr lang="en-US" sz="1800" b="1" dirty="0">
              <a:latin typeface="Amasis MT Pro Light" panose="02040304050005020304" pitchFamily="18" charset="0"/>
            </a:rPr>
            <a:t>6. Implementation and Results</a:t>
          </a:r>
          <a:endParaRPr lang="en-US" sz="1900" b="1" dirty="0">
            <a:latin typeface="Amasis MT Pro Light" panose="02040304050005020304" pitchFamily="18" charset="0"/>
          </a:endParaRPr>
        </a:p>
      </dgm:t>
    </dgm:pt>
    <dgm:pt modelId="{8AF95574-15EE-4C5C-B30F-72E1E8F600B0}" type="parTrans" cxnId="{AB8E2124-ED0E-4ED9-B241-E7890CC4D218}">
      <dgm:prSet/>
      <dgm:spPr/>
      <dgm:t>
        <a:bodyPr/>
        <a:lstStyle/>
        <a:p>
          <a:endParaRPr lang="en-US"/>
        </a:p>
      </dgm:t>
    </dgm:pt>
    <dgm:pt modelId="{656EE592-B6A3-42F6-B932-CD0407ED20E3}" type="sibTrans" cxnId="{AB8E2124-ED0E-4ED9-B241-E7890CC4D218}">
      <dgm:prSet/>
      <dgm:spPr/>
      <dgm:t>
        <a:bodyPr/>
        <a:lstStyle/>
        <a:p>
          <a:endParaRPr lang="en-US"/>
        </a:p>
      </dgm:t>
    </dgm:pt>
    <dgm:pt modelId="{D33634DF-F4DA-4934-B1D7-3306E64D57DA}">
      <dgm:prSet custT="1"/>
      <dgm:spPr/>
      <dgm:t>
        <a:bodyPr/>
        <a:lstStyle/>
        <a:p>
          <a:pPr algn="l"/>
          <a:r>
            <a:rPr lang="en-US" sz="1900" b="1" dirty="0">
              <a:latin typeface="Amasis MT Pro Light" panose="02040304050005020304" pitchFamily="18" charset="0"/>
            </a:rPr>
            <a:t>5. Design Details</a:t>
          </a:r>
        </a:p>
      </dgm:t>
    </dgm:pt>
    <dgm:pt modelId="{2C049871-F875-4561-B4B6-3DE8D42354BD}" type="parTrans" cxnId="{D0A7A37C-1417-4F1B-8060-FF9874A9EDAA}">
      <dgm:prSet/>
      <dgm:spPr/>
      <dgm:t>
        <a:bodyPr/>
        <a:lstStyle/>
        <a:p>
          <a:endParaRPr lang="en-US"/>
        </a:p>
      </dgm:t>
    </dgm:pt>
    <dgm:pt modelId="{44F2F50B-3886-4DBF-970C-CD902EC325DC}" type="sibTrans" cxnId="{D0A7A37C-1417-4F1B-8060-FF9874A9EDAA}">
      <dgm:prSet/>
      <dgm:spPr/>
      <dgm:t>
        <a:bodyPr/>
        <a:lstStyle/>
        <a:p>
          <a:endParaRPr lang="en-US"/>
        </a:p>
      </dgm:t>
    </dgm:pt>
    <dgm:pt modelId="{024BDB2D-5451-4F3E-AF03-7D4BABD6125D}">
      <dgm:prSet custT="1"/>
      <dgm:spPr/>
      <dgm:t>
        <a:bodyPr/>
        <a:lstStyle/>
        <a:p>
          <a:pPr algn="l"/>
          <a:r>
            <a:rPr lang="en-US" sz="1900" b="1" dirty="0">
              <a:latin typeface="Amasis MT Pro Light" panose="02040304050005020304" pitchFamily="18" charset="0"/>
            </a:rPr>
            <a:t>4. Requirements</a:t>
          </a:r>
        </a:p>
      </dgm:t>
    </dgm:pt>
    <dgm:pt modelId="{E7198D83-D5FA-48B5-8BDC-7FF61853C9CA}" type="sibTrans" cxnId="{56BB0EF1-6975-4D0E-A171-D514C51414D0}">
      <dgm:prSet/>
      <dgm:spPr/>
      <dgm:t>
        <a:bodyPr/>
        <a:lstStyle/>
        <a:p>
          <a:endParaRPr lang="en-US"/>
        </a:p>
      </dgm:t>
    </dgm:pt>
    <dgm:pt modelId="{C9BB41C1-97B3-4FA6-A059-97547E214EBD}" type="parTrans" cxnId="{56BB0EF1-6975-4D0E-A171-D514C51414D0}">
      <dgm:prSet/>
      <dgm:spPr/>
      <dgm:t>
        <a:bodyPr/>
        <a:lstStyle/>
        <a:p>
          <a:endParaRPr lang="en-US"/>
        </a:p>
      </dgm:t>
    </dgm:pt>
    <dgm:pt modelId="{DE15854B-A553-44DE-B627-BEF8C82A82E0}" type="pres">
      <dgm:prSet presAssocID="{0BD0612F-3B54-4D89-954B-678A20F3B9A0}" presName="linear" presStyleCnt="0">
        <dgm:presLayoutVars>
          <dgm:dir/>
          <dgm:animLvl val="lvl"/>
          <dgm:resizeHandles val="exact"/>
        </dgm:presLayoutVars>
      </dgm:prSet>
      <dgm:spPr/>
      <dgm:t>
        <a:bodyPr/>
        <a:lstStyle/>
        <a:p>
          <a:endParaRPr lang="en-US"/>
        </a:p>
      </dgm:t>
    </dgm:pt>
    <dgm:pt modelId="{1DFDD564-79EA-4937-931A-B02213EB5AB7}" type="pres">
      <dgm:prSet presAssocID="{9C5D4184-93FA-4787-8D5B-346BC5151449}" presName="parentLin" presStyleCnt="0"/>
      <dgm:spPr/>
    </dgm:pt>
    <dgm:pt modelId="{8EFFA220-59A3-4F19-8ECD-029B3BEF71FA}" type="pres">
      <dgm:prSet presAssocID="{9C5D4184-93FA-4787-8D5B-346BC5151449}" presName="parentLeftMargin" presStyleLbl="node1" presStyleIdx="0" presStyleCnt="8"/>
      <dgm:spPr/>
      <dgm:t>
        <a:bodyPr/>
        <a:lstStyle/>
        <a:p>
          <a:endParaRPr lang="en-US"/>
        </a:p>
      </dgm:t>
    </dgm:pt>
    <dgm:pt modelId="{224EE973-8904-4EE7-8221-7197C9B852BC}" type="pres">
      <dgm:prSet presAssocID="{9C5D4184-93FA-4787-8D5B-346BC5151449}" presName="parentText" presStyleLbl="node1" presStyleIdx="0" presStyleCnt="8">
        <dgm:presLayoutVars>
          <dgm:chMax val="0"/>
          <dgm:bulletEnabled val="1"/>
        </dgm:presLayoutVars>
      </dgm:prSet>
      <dgm:spPr/>
      <dgm:t>
        <a:bodyPr/>
        <a:lstStyle/>
        <a:p>
          <a:endParaRPr lang="en-US"/>
        </a:p>
      </dgm:t>
    </dgm:pt>
    <dgm:pt modelId="{C2FB29CA-8B85-451C-8FD6-B3424D2CC52E}" type="pres">
      <dgm:prSet presAssocID="{9C5D4184-93FA-4787-8D5B-346BC5151449}" presName="negativeSpace" presStyleCnt="0"/>
      <dgm:spPr/>
    </dgm:pt>
    <dgm:pt modelId="{5D9BA9ED-C4B4-4475-846C-2727C19FEF14}" type="pres">
      <dgm:prSet presAssocID="{9C5D4184-93FA-4787-8D5B-346BC5151449}" presName="childText" presStyleLbl="conFgAcc1" presStyleIdx="0" presStyleCnt="8">
        <dgm:presLayoutVars>
          <dgm:bulletEnabled val="1"/>
        </dgm:presLayoutVars>
      </dgm:prSet>
      <dgm:spPr/>
    </dgm:pt>
    <dgm:pt modelId="{E12263FA-2B5B-4A91-B0B5-537AF50C0C96}" type="pres">
      <dgm:prSet presAssocID="{1F936350-A63F-4BC2-8906-CCBBA2517DF1}" presName="spaceBetweenRectangles" presStyleCnt="0"/>
      <dgm:spPr/>
    </dgm:pt>
    <dgm:pt modelId="{6C8AF7C2-8DCB-4F2D-B959-7F7010294500}" type="pres">
      <dgm:prSet presAssocID="{87D29A1B-F270-48D4-BAED-90FEE08D46A8}" presName="parentLin" presStyleCnt="0"/>
      <dgm:spPr/>
    </dgm:pt>
    <dgm:pt modelId="{1AC6A55F-B9AC-4C33-A7DF-F230511D9B78}" type="pres">
      <dgm:prSet presAssocID="{87D29A1B-F270-48D4-BAED-90FEE08D46A8}" presName="parentLeftMargin" presStyleLbl="node1" presStyleIdx="0" presStyleCnt="8"/>
      <dgm:spPr/>
      <dgm:t>
        <a:bodyPr/>
        <a:lstStyle/>
        <a:p>
          <a:endParaRPr lang="en-US"/>
        </a:p>
      </dgm:t>
    </dgm:pt>
    <dgm:pt modelId="{7D0847ED-E3E0-460A-B819-6628DB30EC1F}" type="pres">
      <dgm:prSet presAssocID="{87D29A1B-F270-48D4-BAED-90FEE08D46A8}" presName="parentText" presStyleLbl="node1" presStyleIdx="1" presStyleCnt="8" custLinFactNeighborX="-10709" custLinFactNeighborY="10247">
        <dgm:presLayoutVars>
          <dgm:chMax val="0"/>
          <dgm:bulletEnabled val="1"/>
        </dgm:presLayoutVars>
      </dgm:prSet>
      <dgm:spPr/>
      <dgm:t>
        <a:bodyPr/>
        <a:lstStyle/>
        <a:p>
          <a:endParaRPr lang="en-US"/>
        </a:p>
      </dgm:t>
    </dgm:pt>
    <dgm:pt modelId="{3A12D148-9D25-40A3-B616-CB94A99B6759}" type="pres">
      <dgm:prSet presAssocID="{87D29A1B-F270-48D4-BAED-90FEE08D46A8}" presName="negativeSpace" presStyleCnt="0"/>
      <dgm:spPr/>
    </dgm:pt>
    <dgm:pt modelId="{63F78E7E-A6B0-4981-AD80-5B9FEC9AE82E}" type="pres">
      <dgm:prSet presAssocID="{87D29A1B-F270-48D4-BAED-90FEE08D46A8}" presName="childText" presStyleLbl="conFgAcc1" presStyleIdx="1" presStyleCnt="8">
        <dgm:presLayoutVars>
          <dgm:bulletEnabled val="1"/>
        </dgm:presLayoutVars>
      </dgm:prSet>
      <dgm:spPr/>
    </dgm:pt>
    <dgm:pt modelId="{07B8FF59-E197-4F14-916A-FA3919E5B718}" type="pres">
      <dgm:prSet presAssocID="{FD338F2A-3C5B-4774-882B-A90571EF82E5}" presName="spaceBetweenRectangles" presStyleCnt="0"/>
      <dgm:spPr/>
    </dgm:pt>
    <dgm:pt modelId="{A339FE52-3474-4B91-837B-337097CA2812}" type="pres">
      <dgm:prSet presAssocID="{CED60613-34C7-4FAE-BC24-C180902DBE7E}" presName="parentLin" presStyleCnt="0"/>
      <dgm:spPr/>
    </dgm:pt>
    <dgm:pt modelId="{6AAD9AB2-D175-4EF3-9585-F6001E69ADC8}" type="pres">
      <dgm:prSet presAssocID="{CED60613-34C7-4FAE-BC24-C180902DBE7E}" presName="parentLeftMargin" presStyleLbl="node1" presStyleIdx="1" presStyleCnt="8"/>
      <dgm:spPr/>
      <dgm:t>
        <a:bodyPr/>
        <a:lstStyle/>
        <a:p>
          <a:endParaRPr lang="en-US"/>
        </a:p>
      </dgm:t>
    </dgm:pt>
    <dgm:pt modelId="{32BEE894-CF6A-4283-B91A-C417970FFFCB}" type="pres">
      <dgm:prSet presAssocID="{CED60613-34C7-4FAE-BC24-C180902DBE7E}" presName="parentText" presStyleLbl="node1" presStyleIdx="2" presStyleCnt="8">
        <dgm:presLayoutVars>
          <dgm:chMax val="0"/>
          <dgm:bulletEnabled val="1"/>
        </dgm:presLayoutVars>
      </dgm:prSet>
      <dgm:spPr/>
      <dgm:t>
        <a:bodyPr/>
        <a:lstStyle/>
        <a:p>
          <a:endParaRPr lang="en-US"/>
        </a:p>
      </dgm:t>
    </dgm:pt>
    <dgm:pt modelId="{1910687C-9A4F-4D38-A1C7-A9778B24CADF}" type="pres">
      <dgm:prSet presAssocID="{CED60613-34C7-4FAE-BC24-C180902DBE7E}" presName="negativeSpace" presStyleCnt="0"/>
      <dgm:spPr/>
    </dgm:pt>
    <dgm:pt modelId="{1CC83C0F-7FF8-4A52-80DE-1F30EA6A5A1B}" type="pres">
      <dgm:prSet presAssocID="{CED60613-34C7-4FAE-BC24-C180902DBE7E}" presName="childText" presStyleLbl="conFgAcc1" presStyleIdx="2" presStyleCnt="8">
        <dgm:presLayoutVars>
          <dgm:bulletEnabled val="1"/>
        </dgm:presLayoutVars>
      </dgm:prSet>
      <dgm:spPr/>
    </dgm:pt>
    <dgm:pt modelId="{631DA66A-6002-41CC-B7AE-2168C8F0F094}" type="pres">
      <dgm:prSet presAssocID="{D7B3EB84-210F-4ACE-B48E-5B575AB34A1F}" presName="spaceBetweenRectangles" presStyleCnt="0"/>
      <dgm:spPr/>
    </dgm:pt>
    <dgm:pt modelId="{E925D783-1AF6-46EA-9DA2-1B5D3C84C4C1}" type="pres">
      <dgm:prSet presAssocID="{024BDB2D-5451-4F3E-AF03-7D4BABD6125D}" presName="parentLin" presStyleCnt="0"/>
      <dgm:spPr/>
    </dgm:pt>
    <dgm:pt modelId="{C0EC4F9A-2BDD-4EFD-83F4-BDC8C8C6C652}" type="pres">
      <dgm:prSet presAssocID="{024BDB2D-5451-4F3E-AF03-7D4BABD6125D}" presName="parentLeftMargin" presStyleLbl="node1" presStyleIdx="2" presStyleCnt="8"/>
      <dgm:spPr/>
      <dgm:t>
        <a:bodyPr/>
        <a:lstStyle/>
        <a:p>
          <a:endParaRPr lang="en-US"/>
        </a:p>
      </dgm:t>
    </dgm:pt>
    <dgm:pt modelId="{DE08B608-3F0D-428D-BFAA-B7866337C040}" type="pres">
      <dgm:prSet presAssocID="{024BDB2D-5451-4F3E-AF03-7D4BABD6125D}" presName="parentText" presStyleLbl="node1" presStyleIdx="3" presStyleCnt="8">
        <dgm:presLayoutVars>
          <dgm:chMax val="0"/>
          <dgm:bulletEnabled val="1"/>
        </dgm:presLayoutVars>
      </dgm:prSet>
      <dgm:spPr/>
      <dgm:t>
        <a:bodyPr/>
        <a:lstStyle/>
        <a:p>
          <a:endParaRPr lang="en-US"/>
        </a:p>
      </dgm:t>
    </dgm:pt>
    <dgm:pt modelId="{6051B643-B716-4273-950F-B0295BEC8B8C}" type="pres">
      <dgm:prSet presAssocID="{024BDB2D-5451-4F3E-AF03-7D4BABD6125D}" presName="negativeSpace" presStyleCnt="0"/>
      <dgm:spPr/>
    </dgm:pt>
    <dgm:pt modelId="{3C164CD8-9D7C-40A6-BEAF-676DF210F1C1}" type="pres">
      <dgm:prSet presAssocID="{024BDB2D-5451-4F3E-AF03-7D4BABD6125D}" presName="childText" presStyleLbl="conFgAcc1" presStyleIdx="3" presStyleCnt="8">
        <dgm:presLayoutVars>
          <dgm:bulletEnabled val="1"/>
        </dgm:presLayoutVars>
      </dgm:prSet>
      <dgm:spPr/>
    </dgm:pt>
    <dgm:pt modelId="{A0A1A646-AD5D-44F1-B9C2-546583017218}" type="pres">
      <dgm:prSet presAssocID="{E7198D83-D5FA-48B5-8BDC-7FF61853C9CA}" presName="spaceBetweenRectangles" presStyleCnt="0"/>
      <dgm:spPr/>
    </dgm:pt>
    <dgm:pt modelId="{13A854F6-F650-4A80-9BEE-9FF46013066C}" type="pres">
      <dgm:prSet presAssocID="{D33634DF-F4DA-4934-B1D7-3306E64D57DA}" presName="parentLin" presStyleCnt="0"/>
      <dgm:spPr/>
    </dgm:pt>
    <dgm:pt modelId="{89E45262-9ED5-4804-A26E-ABA8E5C44A3C}" type="pres">
      <dgm:prSet presAssocID="{D33634DF-F4DA-4934-B1D7-3306E64D57DA}" presName="parentLeftMargin" presStyleLbl="node1" presStyleIdx="3" presStyleCnt="8"/>
      <dgm:spPr/>
      <dgm:t>
        <a:bodyPr/>
        <a:lstStyle/>
        <a:p>
          <a:endParaRPr lang="en-US"/>
        </a:p>
      </dgm:t>
    </dgm:pt>
    <dgm:pt modelId="{2BA619B1-C216-4EE9-B56A-53DC5A5F20C6}" type="pres">
      <dgm:prSet presAssocID="{D33634DF-F4DA-4934-B1D7-3306E64D57DA}" presName="parentText" presStyleLbl="node1" presStyleIdx="4" presStyleCnt="8">
        <dgm:presLayoutVars>
          <dgm:chMax val="0"/>
          <dgm:bulletEnabled val="1"/>
        </dgm:presLayoutVars>
      </dgm:prSet>
      <dgm:spPr/>
      <dgm:t>
        <a:bodyPr/>
        <a:lstStyle/>
        <a:p>
          <a:endParaRPr lang="en-US"/>
        </a:p>
      </dgm:t>
    </dgm:pt>
    <dgm:pt modelId="{9F4E397F-FD02-44DE-AB89-39EA86377C30}" type="pres">
      <dgm:prSet presAssocID="{D33634DF-F4DA-4934-B1D7-3306E64D57DA}" presName="negativeSpace" presStyleCnt="0"/>
      <dgm:spPr/>
    </dgm:pt>
    <dgm:pt modelId="{1F0905A8-21CC-485E-A9ED-EA4D5C524271}" type="pres">
      <dgm:prSet presAssocID="{D33634DF-F4DA-4934-B1D7-3306E64D57DA}" presName="childText" presStyleLbl="conFgAcc1" presStyleIdx="4" presStyleCnt="8">
        <dgm:presLayoutVars>
          <dgm:bulletEnabled val="1"/>
        </dgm:presLayoutVars>
      </dgm:prSet>
      <dgm:spPr/>
    </dgm:pt>
    <dgm:pt modelId="{6E62D34A-95FE-4686-9F71-9C11DFC23705}" type="pres">
      <dgm:prSet presAssocID="{44F2F50B-3886-4DBF-970C-CD902EC325DC}" presName="spaceBetweenRectangles" presStyleCnt="0"/>
      <dgm:spPr/>
    </dgm:pt>
    <dgm:pt modelId="{D3C27160-0CB6-45A3-90BB-B752628441F8}" type="pres">
      <dgm:prSet presAssocID="{3A893BB8-CEF2-4483-9D62-C20D02ACBF35}" presName="parentLin" presStyleCnt="0"/>
      <dgm:spPr/>
    </dgm:pt>
    <dgm:pt modelId="{FDB998BF-822E-4109-AB5E-88057C9BC47C}" type="pres">
      <dgm:prSet presAssocID="{3A893BB8-CEF2-4483-9D62-C20D02ACBF35}" presName="parentLeftMargin" presStyleLbl="node1" presStyleIdx="4" presStyleCnt="8"/>
      <dgm:spPr/>
      <dgm:t>
        <a:bodyPr/>
        <a:lstStyle/>
        <a:p>
          <a:endParaRPr lang="en-US"/>
        </a:p>
      </dgm:t>
    </dgm:pt>
    <dgm:pt modelId="{F184FBFC-1D4E-4C92-AB67-C9559BC05167}" type="pres">
      <dgm:prSet presAssocID="{3A893BB8-CEF2-4483-9D62-C20D02ACBF35}" presName="parentText" presStyleLbl="node1" presStyleIdx="5" presStyleCnt="8">
        <dgm:presLayoutVars>
          <dgm:chMax val="0"/>
          <dgm:bulletEnabled val="1"/>
        </dgm:presLayoutVars>
      </dgm:prSet>
      <dgm:spPr/>
      <dgm:t>
        <a:bodyPr/>
        <a:lstStyle/>
        <a:p>
          <a:endParaRPr lang="en-US"/>
        </a:p>
      </dgm:t>
    </dgm:pt>
    <dgm:pt modelId="{F34CA7A6-9F32-4D70-95AA-F38CFA7817B5}" type="pres">
      <dgm:prSet presAssocID="{3A893BB8-CEF2-4483-9D62-C20D02ACBF35}" presName="negativeSpace" presStyleCnt="0"/>
      <dgm:spPr/>
    </dgm:pt>
    <dgm:pt modelId="{436DFC66-39AD-4AE5-91C4-836140877063}" type="pres">
      <dgm:prSet presAssocID="{3A893BB8-CEF2-4483-9D62-C20D02ACBF35}" presName="childText" presStyleLbl="conFgAcc1" presStyleIdx="5" presStyleCnt="8">
        <dgm:presLayoutVars>
          <dgm:bulletEnabled val="1"/>
        </dgm:presLayoutVars>
      </dgm:prSet>
      <dgm:spPr/>
    </dgm:pt>
    <dgm:pt modelId="{41A64CFD-3B97-49BD-92A1-33842D851A72}" type="pres">
      <dgm:prSet presAssocID="{656EE592-B6A3-42F6-B932-CD0407ED20E3}" presName="spaceBetweenRectangles" presStyleCnt="0"/>
      <dgm:spPr/>
    </dgm:pt>
    <dgm:pt modelId="{A60C00E9-9DAD-4BBA-AF1E-E81B262E6DE4}" type="pres">
      <dgm:prSet presAssocID="{8C4B9A95-773D-4F68-AB0B-5424BA2D5F4C}" presName="parentLin" presStyleCnt="0"/>
      <dgm:spPr/>
    </dgm:pt>
    <dgm:pt modelId="{D38D968A-7B50-4D76-85C2-595B89764CAB}" type="pres">
      <dgm:prSet presAssocID="{8C4B9A95-773D-4F68-AB0B-5424BA2D5F4C}" presName="parentLeftMargin" presStyleLbl="node1" presStyleIdx="5" presStyleCnt="8"/>
      <dgm:spPr/>
      <dgm:t>
        <a:bodyPr/>
        <a:lstStyle/>
        <a:p>
          <a:endParaRPr lang="en-US"/>
        </a:p>
      </dgm:t>
    </dgm:pt>
    <dgm:pt modelId="{95B9F696-3D92-48EB-9A10-1AD586F0BC8D}" type="pres">
      <dgm:prSet presAssocID="{8C4B9A95-773D-4F68-AB0B-5424BA2D5F4C}" presName="parentText" presStyleLbl="node1" presStyleIdx="6" presStyleCnt="8">
        <dgm:presLayoutVars>
          <dgm:chMax val="0"/>
          <dgm:bulletEnabled val="1"/>
        </dgm:presLayoutVars>
      </dgm:prSet>
      <dgm:spPr/>
      <dgm:t>
        <a:bodyPr/>
        <a:lstStyle/>
        <a:p>
          <a:endParaRPr lang="en-US"/>
        </a:p>
      </dgm:t>
    </dgm:pt>
    <dgm:pt modelId="{119C6C7B-9310-497D-A66B-8C00454D0EC5}" type="pres">
      <dgm:prSet presAssocID="{8C4B9A95-773D-4F68-AB0B-5424BA2D5F4C}" presName="negativeSpace" presStyleCnt="0"/>
      <dgm:spPr/>
    </dgm:pt>
    <dgm:pt modelId="{0D33DA7F-16D9-459B-9189-C87605BB4BE7}" type="pres">
      <dgm:prSet presAssocID="{8C4B9A95-773D-4F68-AB0B-5424BA2D5F4C}" presName="childText" presStyleLbl="conFgAcc1" presStyleIdx="6" presStyleCnt="8">
        <dgm:presLayoutVars>
          <dgm:bulletEnabled val="1"/>
        </dgm:presLayoutVars>
      </dgm:prSet>
      <dgm:spPr/>
    </dgm:pt>
    <dgm:pt modelId="{407964A6-762C-4DB8-9DB0-85258BB7B223}" type="pres">
      <dgm:prSet presAssocID="{6A66F65A-42AB-4C67-8FF7-2D8BE0E4A6DD}" presName="spaceBetweenRectangles" presStyleCnt="0"/>
      <dgm:spPr/>
    </dgm:pt>
    <dgm:pt modelId="{1310E0C4-4F9A-45CE-94DD-8ACDC3A2AF62}" type="pres">
      <dgm:prSet presAssocID="{24BA3F20-C33E-4489-90A2-D894907F7816}" presName="parentLin" presStyleCnt="0"/>
      <dgm:spPr/>
    </dgm:pt>
    <dgm:pt modelId="{6DB66286-2340-4C44-9D41-A7C967165173}" type="pres">
      <dgm:prSet presAssocID="{24BA3F20-C33E-4489-90A2-D894907F7816}" presName="parentLeftMargin" presStyleLbl="node1" presStyleIdx="6" presStyleCnt="8"/>
      <dgm:spPr/>
      <dgm:t>
        <a:bodyPr/>
        <a:lstStyle/>
        <a:p>
          <a:endParaRPr lang="en-US"/>
        </a:p>
      </dgm:t>
    </dgm:pt>
    <dgm:pt modelId="{E7EB5835-852A-49A9-B6DD-CBBAF19A2F8A}" type="pres">
      <dgm:prSet presAssocID="{24BA3F20-C33E-4489-90A2-D894907F7816}" presName="parentText" presStyleLbl="node1" presStyleIdx="7" presStyleCnt="8">
        <dgm:presLayoutVars>
          <dgm:chMax val="0"/>
          <dgm:bulletEnabled val="1"/>
        </dgm:presLayoutVars>
      </dgm:prSet>
      <dgm:spPr/>
      <dgm:t>
        <a:bodyPr/>
        <a:lstStyle/>
        <a:p>
          <a:endParaRPr lang="en-US"/>
        </a:p>
      </dgm:t>
    </dgm:pt>
    <dgm:pt modelId="{09133AF1-B2D0-4FF3-AF20-F3868316AD0B}" type="pres">
      <dgm:prSet presAssocID="{24BA3F20-C33E-4489-90A2-D894907F7816}" presName="negativeSpace" presStyleCnt="0"/>
      <dgm:spPr/>
    </dgm:pt>
    <dgm:pt modelId="{BF7DC5A3-2408-4222-8560-BB197ABFB61D}" type="pres">
      <dgm:prSet presAssocID="{24BA3F20-C33E-4489-90A2-D894907F7816}" presName="childText" presStyleLbl="conFgAcc1" presStyleIdx="7" presStyleCnt="8">
        <dgm:presLayoutVars>
          <dgm:bulletEnabled val="1"/>
        </dgm:presLayoutVars>
      </dgm:prSet>
      <dgm:spPr/>
    </dgm:pt>
  </dgm:ptLst>
  <dgm:cxnLst>
    <dgm:cxn modelId="{C5867EB7-15B6-44E9-A31C-46008FC5BE79}" type="presOf" srcId="{9C5D4184-93FA-4787-8D5B-346BC5151449}" destId="{8EFFA220-59A3-4F19-8ECD-029B3BEF71FA}" srcOrd="0" destOrd="0" presId="urn:microsoft.com/office/officeart/2005/8/layout/list1"/>
    <dgm:cxn modelId="{D0A7A37C-1417-4F1B-8060-FF9874A9EDAA}" srcId="{0BD0612F-3B54-4D89-954B-678A20F3B9A0}" destId="{D33634DF-F4DA-4934-B1D7-3306E64D57DA}" srcOrd="4" destOrd="0" parTransId="{2C049871-F875-4561-B4B6-3DE8D42354BD}" sibTransId="{44F2F50B-3886-4DBF-970C-CD902EC325DC}"/>
    <dgm:cxn modelId="{B53DBB24-A6B5-48A7-B614-ECCEBA218233}" type="presOf" srcId="{9C5D4184-93FA-4787-8D5B-346BC5151449}" destId="{224EE973-8904-4EE7-8221-7197C9B852BC}" srcOrd="1" destOrd="0" presId="urn:microsoft.com/office/officeart/2005/8/layout/list1"/>
    <dgm:cxn modelId="{3D0508AA-2176-4704-BC52-0067A10EC9FB}" type="presOf" srcId="{24BA3F20-C33E-4489-90A2-D894907F7816}" destId="{E7EB5835-852A-49A9-B6DD-CBBAF19A2F8A}" srcOrd="1" destOrd="0" presId="urn:microsoft.com/office/officeart/2005/8/layout/list1"/>
    <dgm:cxn modelId="{DF2A3461-AC22-49BF-964D-39AF71BD64F4}" type="presOf" srcId="{24BA3F20-C33E-4489-90A2-D894907F7816}" destId="{6DB66286-2340-4C44-9D41-A7C967165173}" srcOrd="0" destOrd="0" presId="urn:microsoft.com/office/officeart/2005/8/layout/list1"/>
    <dgm:cxn modelId="{461F39FD-E7BE-4E7F-BE5B-09A7E6BCF33E}" srcId="{0BD0612F-3B54-4D89-954B-678A20F3B9A0}" destId="{9C5D4184-93FA-4787-8D5B-346BC5151449}" srcOrd="0" destOrd="0" parTransId="{0DA470DC-6CFD-4C9B-9455-1E680277531B}" sibTransId="{1F936350-A63F-4BC2-8906-CCBBA2517DF1}"/>
    <dgm:cxn modelId="{3293690E-B4FC-4513-A3CD-C458740FDD27}" type="presOf" srcId="{8C4B9A95-773D-4F68-AB0B-5424BA2D5F4C}" destId="{95B9F696-3D92-48EB-9A10-1AD586F0BC8D}" srcOrd="1" destOrd="0" presId="urn:microsoft.com/office/officeart/2005/8/layout/list1"/>
    <dgm:cxn modelId="{A7F60758-9B49-4090-8A93-0180C786A21D}" type="presOf" srcId="{0BD0612F-3B54-4D89-954B-678A20F3B9A0}" destId="{DE15854B-A553-44DE-B627-BEF8C82A82E0}" srcOrd="0" destOrd="0" presId="urn:microsoft.com/office/officeart/2005/8/layout/list1"/>
    <dgm:cxn modelId="{A338C94E-E119-40E4-8734-CCA324BB88F0}" srcId="{0BD0612F-3B54-4D89-954B-678A20F3B9A0}" destId="{24BA3F20-C33E-4489-90A2-D894907F7816}" srcOrd="7" destOrd="0" parTransId="{2BC0FD07-9D77-4FDF-875F-2F6B037463D9}" sibTransId="{2C837406-DFE5-4D4F-90FE-6B280492457F}"/>
    <dgm:cxn modelId="{5AA28E49-B010-495C-9AD4-E72116771D21}" type="presOf" srcId="{024BDB2D-5451-4F3E-AF03-7D4BABD6125D}" destId="{DE08B608-3F0D-428D-BFAA-B7866337C040}" srcOrd="1" destOrd="0" presId="urn:microsoft.com/office/officeart/2005/8/layout/list1"/>
    <dgm:cxn modelId="{07B94624-DB3F-416F-835E-3ECEA7DFDEA1}" srcId="{0BD0612F-3B54-4D89-954B-678A20F3B9A0}" destId="{CED60613-34C7-4FAE-BC24-C180902DBE7E}" srcOrd="2" destOrd="0" parTransId="{31BF6771-BFA9-43EA-8E87-30B12A1E3439}" sibTransId="{D7B3EB84-210F-4ACE-B48E-5B575AB34A1F}"/>
    <dgm:cxn modelId="{3AEC21B9-02C0-47AA-B27A-DB82F8F96870}" srcId="{0BD0612F-3B54-4D89-954B-678A20F3B9A0}" destId="{8C4B9A95-773D-4F68-AB0B-5424BA2D5F4C}" srcOrd="6" destOrd="0" parTransId="{ECED7046-E75F-4761-88A5-CD072C989927}" sibTransId="{6A66F65A-42AB-4C67-8FF7-2D8BE0E4A6DD}"/>
    <dgm:cxn modelId="{2A0634EC-2AEA-4FA9-977F-9B24ADF69531}" type="presOf" srcId="{3A893BB8-CEF2-4483-9D62-C20D02ACBF35}" destId="{FDB998BF-822E-4109-AB5E-88057C9BC47C}" srcOrd="0" destOrd="0" presId="urn:microsoft.com/office/officeart/2005/8/layout/list1"/>
    <dgm:cxn modelId="{EE58FF10-4FAB-4982-A71B-DA6F5D7698C3}" type="presOf" srcId="{CED60613-34C7-4FAE-BC24-C180902DBE7E}" destId="{32BEE894-CF6A-4283-B91A-C417970FFFCB}" srcOrd="1" destOrd="0" presId="urn:microsoft.com/office/officeart/2005/8/layout/list1"/>
    <dgm:cxn modelId="{0B1AECE3-8982-4E19-91B8-FA9D4428FB75}" type="presOf" srcId="{87D29A1B-F270-48D4-BAED-90FEE08D46A8}" destId="{7D0847ED-E3E0-460A-B819-6628DB30EC1F}" srcOrd="1" destOrd="0" presId="urn:microsoft.com/office/officeart/2005/8/layout/list1"/>
    <dgm:cxn modelId="{C9CD055C-D5D5-4DB2-9911-9A646328D86F}" type="presOf" srcId="{D33634DF-F4DA-4934-B1D7-3306E64D57DA}" destId="{2BA619B1-C216-4EE9-B56A-53DC5A5F20C6}" srcOrd="1" destOrd="0" presId="urn:microsoft.com/office/officeart/2005/8/layout/list1"/>
    <dgm:cxn modelId="{56BB0EF1-6975-4D0E-A171-D514C51414D0}" srcId="{0BD0612F-3B54-4D89-954B-678A20F3B9A0}" destId="{024BDB2D-5451-4F3E-AF03-7D4BABD6125D}" srcOrd="3" destOrd="0" parTransId="{C9BB41C1-97B3-4FA6-A059-97547E214EBD}" sibTransId="{E7198D83-D5FA-48B5-8BDC-7FF61853C9CA}"/>
    <dgm:cxn modelId="{1D1D3B5B-3E55-4869-9F3D-DC80BE5CFAE8}" type="presOf" srcId="{D33634DF-F4DA-4934-B1D7-3306E64D57DA}" destId="{89E45262-9ED5-4804-A26E-ABA8E5C44A3C}" srcOrd="0" destOrd="0" presId="urn:microsoft.com/office/officeart/2005/8/layout/list1"/>
    <dgm:cxn modelId="{14A8CB90-A563-4384-A680-12879A2FBE5F}" type="presOf" srcId="{CED60613-34C7-4FAE-BC24-C180902DBE7E}" destId="{6AAD9AB2-D175-4EF3-9585-F6001E69ADC8}" srcOrd="0" destOrd="0" presId="urn:microsoft.com/office/officeart/2005/8/layout/list1"/>
    <dgm:cxn modelId="{B1BCCE2F-FA52-43E7-9E11-F8557EACEC37}" type="presOf" srcId="{8C4B9A95-773D-4F68-AB0B-5424BA2D5F4C}" destId="{D38D968A-7B50-4D76-85C2-595B89764CAB}" srcOrd="0" destOrd="0" presId="urn:microsoft.com/office/officeart/2005/8/layout/list1"/>
    <dgm:cxn modelId="{A8DF025B-A417-4FA9-B60C-97DDB723527C}" type="presOf" srcId="{024BDB2D-5451-4F3E-AF03-7D4BABD6125D}" destId="{C0EC4F9A-2BDD-4EFD-83F4-BDC8C8C6C652}" srcOrd="0" destOrd="0" presId="urn:microsoft.com/office/officeart/2005/8/layout/list1"/>
    <dgm:cxn modelId="{DF5AF111-6E6F-43D5-BDC8-150B25D0D6C2}" type="presOf" srcId="{87D29A1B-F270-48D4-BAED-90FEE08D46A8}" destId="{1AC6A55F-B9AC-4C33-A7DF-F230511D9B78}" srcOrd="0" destOrd="0" presId="urn:microsoft.com/office/officeart/2005/8/layout/list1"/>
    <dgm:cxn modelId="{A3246F33-BF9E-45A2-B17E-6EC9BC3A58F1}" srcId="{0BD0612F-3B54-4D89-954B-678A20F3B9A0}" destId="{87D29A1B-F270-48D4-BAED-90FEE08D46A8}" srcOrd="1" destOrd="0" parTransId="{218184A6-87A6-40A6-B716-DAEE9576D1FA}" sibTransId="{FD338F2A-3C5B-4774-882B-A90571EF82E5}"/>
    <dgm:cxn modelId="{AB8E2124-ED0E-4ED9-B241-E7890CC4D218}" srcId="{0BD0612F-3B54-4D89-954B-678A20F3B9A0}" destId="{3A893BB8-CEF2-4483-9D62-C20D02ACBF35}" srcOrd="5" destOrd="0" parTransId="{8AF95574-15EE-4C5C-B30F-72E1E8F600B0}" sibTransId="{656EE592-B6A3-42F6-B932-CD0407ED20E3}"/>
    <dgm:cxn modelId="{BAB23ACE-E6F4-4210-BFF8-4A80B7822F17}" type="presOf" srcId="{3A893BB8-CEF2-4483-9D62-C20D02ACBF35}" destId="{F184FBFC-1D4E-4C92-AB67-C9559BC05167}" srcOrd="1" destOrd="0" presId="urn:microsoft.com/office/officeart/2005/8/layout/list1"/>
    <dgm:cxn modelId="{B932ABC9-03E3-4F35-9DBF-51884D0010FE}" type="presParOf" srcId="{DE15854B-A553-44DE-B627-BEF8C82A82E0}" destId="{1DFDD564-79EA-4937-931A-B02213EB5AB7}" srcOrd="0" destOrd="0" presId="urn:microsoft.com/office/officeart/2005/8/layout/list1"/>
    <dgm:cxn modelId="{1416F999-DC47-4980-9647-49C8CA749684}" type="presParOf" srcId="{1DFDD564-79EA-4937-931A-B02213EB5AB7}" destId="{8EFFA220-59A3-4F19-8ECD-029B3BEF71FA}" srcOrd="0" destOrd="0" presId="urn:microsoft.com/office/officeart/2005/8/layout/list1"/>
    <dgm:cxn modelId="{0EA36CE5-B383-4107-A255-6C9F7622FAD1}" type="presParOf" srcId="{1DFDD564-79EA-4937-931A-B02213EB5AB7}" destId="{224EE973-8904-4EE7-8221-7197C9B852BC}" srcOrd="1" destOrd="0" presId="urn:microsoft.com/office/officeart/2005/8/layout/list1"/>
    <dgm:cxn modelId="{6451D592-1C25-4D9D-AB87-31AA8C75DC23}" type="presParOf" srcId="{DE15854B-A553-44DE-B627-BEF8C82A82E0}" destId="{C2FB29CA-8B85-451C-8FD6-B3424D2CC52E}" srcOrd="1" destOrd="0" presId="urn:microsoft.com/office/officeart/2005/8/layout/list1"/>
    <dgm:cxn modelId="{A8F74580-5A95-4724-8AE4-1D5754D59A99}" type="presParOf" srcId="{DE15854B-A553-44DE-B627-BEF8C82A82E0}" destId="{5D9BA9ED-C4B4-4475-846C-2727C19FEF14}" srcOrd="2" destOrd="0" presId="urn:microsoft.com/office/officeart/2005/8/layout/list1"/>
    <dgm:cxn modelId="{3CBDC2EE-C598-4D28-B32D-69EDB749D8EF}" type="presParOf" srcId="{DE15854B-A553-44DE-B627-BEF8C82A82E0}" destId="{E12263FA-2B5B-4A91-B0B5-537AF50C0C96}" srcOrd="3" destOrd="0" presId="urn:microsoft.com/office/officeart/2005/8/layout/list1"/>
    <dgm:cxn modelId="{7F1AF32F-C3A7-4C3B-BAE7-46CDBD2C4CDC}" type="presParOf" srcId="{DE15854B-A553-44DE-B627-BEF8C82A82E0}" destId="{6C8AF7C2-8DCB-4F2D-B959-7F7010294500}" srcOrd="4" destOrd="0" presId="urn:microsoft.com/office/officeart/2005/8/layout/list1"/>
    <dgm:cxn modelId="{FC8C0FCA-F7ED-4DC0-BFDB-1EC6C783A0D3}" type="presParOf" srcId="{6C8AF7C2-8DCB-4F2D-B959-7F7010294500}" destId="{1AC6A55F-B9AC-4C33-A7DF-F230511D9B78}" srcOrd="0" destOrd="0" presId="urn:microsoft.com/office/officeart/2005/8/layout/list1"/>
    <dgm:cxn modelId="{C3E5E8F8-8C20-4A39-8E0F-F32FBA729328}" type="presParOf" srcId="{6C8AF7C2-8DCB-4F2D-B959-7F7010294500}" destId="{7D0847ED-E3E0-460A-B819-6628DB30EC1F}" srcOrd="1" destOrd="0" presId="urn:microsoft.com/office/officeart/2005/8/layout/list1"/>
    <dgm:cxn modelId="{9E740672-4D82-4A68-9F9E-512B4214C20D}" type="presParOf" srcId="{DE15854B-A553-44DE-B627-BEF8C82A82E0}" destId="{3A12D148-9D25-40A3-B616-CB94A99B6759}" srcOrd="5" destOrd="0" presId="urn:microsoft.com/office/officeart/2005/8/layout/list1"/>
    <dgm:cxn modelId="{DA604FFA-71FA-4ED1-985A-2954DF98B68E}" type="presParOf" srcId="{DE15854B-A553-44DE-B627-BEF8C82A82E0}" destId="{63F78E7E-A6B0-4981-AD80-5B9FEC9AE82E}" srcOrd="6" destOrd="0" presId="urn:microsoft.com/office/officeart/2005/8/layout/list1"/>
    <dgm:cxn modelId="{B20732A7-2286-45BF-B7AB-63696F41C59F}" type="presParOf" srcId="{DE15854B-A553-44DE-B627-BEF8C82A82E0}" destId="{07B8FF59-E197-4F14-916A-FA3919E5B718}" srcOrd="7" destOrd="0" presId="urn:microsoft.com/office/officeart/2005/8/layout/list1"/>
    <dgm:cxn modelId="{E149DEA0-E430-4E6B-A043-651B69B09BD4}" type="presParOf" srcId="{DE15854B-A553-44DE-B627-BEF8C82A82E0}" destId="{A339FE52-3474-4B91-837B-337097CA2812}" srcOrd="8" destOrd="0" presId="urn:microsoft.com/office/officeart/2005/8/layout/list1"/>
    <dgm:cxn modelId="{0C189A79-51AE-423D-852D-69D002ABA6CA}" type="presParOf" srcId="{A339FE52-3474-4B91-837B-337097CA2812}" destId="{6AAD9AB2-D175-4EF3-9585-F6001E69ADC8}" srcOrd="0" destOrd="0" presId="urn:microsoft.com/office/officeart/2005/8/layout/list1"/>
    <dgm:cxn modelId="{E6D139A4-1131-4030-8C59-DA90B9F54929}" type="presParOf" srcId="{A339FE52-3474-4B91-837B-337097CA2812}" destId="{32BEE894-CF6A-4283-B91A-C417970FFFCB}" srcOrd="1" destOrd="0" presId="urn:microsoft.com/office/officeart/2005/8/layout/list1"/>
    <dgm:cxn modelId="{A9B0088E-CADD-4098-8E60-E7D0AB71D898}" type="presParOf" srcId="{DE15854B-A553-44DE-B627-BEF8C82A82E0}" destId="{1910687C-9A4F-4D38-A1C7-A9778B24CADF}" srcOrd="9" destOrd="0" presId="urn:microsoft.com/office/officeart/2005/8/layout/list1"/>
    <dgm:cxn modelId="{3AF808C1-823F-4FB2-B627-9294BAD6C077}" type="presParOf" srcId="{DE15854B-A553-44DE-B627-BEF8C82A82E0}" destId="{1CC83C0F-7FF8-4A52-80DE-1F30EA6A5A1B}" srcOrd="10" destOrd="0" presId="urn:microsoft.com/office/officeart/2005/8/layout/list1"/>
    <dgm:cxn modelId="{8FC54E81-43B7-4BC2-8F68-CB079951A415}" type="presParOf" srcId="{DE15854B-A553-44DE-B627-BEF8C82A82E0}" destId="{631DA66A-6002-41CC-B7AE-2168C8F0F094}" srcOrd="11" destOrd="0" presId="urn:microsoft.com/office/officeart/2005/8/layout/list1"/>
    <dgm:cxn modelId="{28EEF6BD-69EA-4662-8FB1-3AEF07045B71}" type="presParOf" srcId="{DE15854B-A553-44DE-B627-BEF8C82A82E0}" destId="{E925D783-1AF6-46EA-9DA2-1B5D3C84C4C1}" srcOrd="12" destOrd="0" presId="urn:microsoft.com/office/officeart/2005/8/layout/list1"/>
    <dgm:cxn modelId="{A8D743B5-0F7E-4DD8-9EE6-62C630E0F2DF}" type="presParOf" srcId="{E925D783-1AF6-46EA-9DA2-1B5D3C84C4C1}" destId="{C0EC4F9A-2BDD-4EFD-83F4-BDC8C8C6C652}" srcOrd="0" destOrd="0" presId="urn:microsoft.com/office/officeart/2005/8/layout/list1"/>
    <dgm:cxn modelId="{579FC699-AAD0-4D51-9704-1C4AB4AE6C27}" type="presParOf" srcId="{E925D783-1AF6-46EA-9DA2-1B5D3C84C4C1}" destId="{DE08B608-3F0D-428D-BFAA-B7866337C040}" srcOrd="1" destOrd="0" presId="urn:microsoft.com/office/officeart/2005/8/layout/list1"/>
    <dgm:cxn modelId="{3BDBC6A7-07E9-4F73-943F-1460EA29DE73}" type="presParOf" srcId="{DE15854B-A553-44DE-B627-BEF8C82A82E0}" destId="{6051B643-B716-4273-950F-B0295BEC8B8C}" srcOrd="13" destOrd="0" presId="urn:microsoft.com/office/officeart/2005/8/layout/list1"/>
    <dgm:cxn modelId="{33D02F30-E40B-491A-8FE4-BA4994F142AA}" type="presParOf" srcId="{DE15854B-A553-44DE-B627-BEF8C82A82E0}" destId="{3C164CD8-9D7C-40A6-BEAF-676DF210F1C1}" srcOrd="14" destOrd="0" presId="urn:microsoft.com/office/officeart/2005/8/layout/list1"/>
    <dgm:cxn modelId="{0BEA4638-D28D-4DC8-826F-6C204DF96A51}" type="presParOf" srcId="{DE15854B-A553-44DE-B627-BEF8C82A82E0}" destId="{A0A1A646-AD5D-44F1-B9C2-546583017218}" srcOrd="15" destOrd="0" presId="urn:microsoft.com/office/officeart/2005/8/layout/list1"/>
    <dgm:cxn modelId="{C730ECA6-93B2-47D8-8BAF-5312D229B889}" type="presParOf" srcId="{DE15854B-A553-44DE-B627-BEF8C82A82E0}" destId="{13A854F6-F650-4A80-9BEE-9FF46013066C}" srcOrd="16" destOrd="0" presId="urn:microsoft.com/office/officeart/2005/8/layout/list1"/>
    <dgm:cxn modelId="{A62927AD-D83C-426E-BCEA-450F79F538B0}" type="presParOf" srcId="{13A854F6-F650-4A80-9BEE-9FF46013066C}" destId="{89E45262-9ED5-4804-A26E-ABA8E5C44A3C}" srcOrd="0" destOrd="0" presId="urn:microsoft.com/office/officeart/2005/8/layout/list1"/>
    <dgm:cxn modelId="{EF1BDAA7-1432-49C2-8B0E-7D7CA894A6CA}" type="presParOf" srcId="{13A854F6-F650-4A80-9BEE-9FF46013066C}" destId="{2BA619B1-C216-4EE9-B56A-53DC5A5F20C6}" srcOrd="1" destOrd="0" presId="urn:microsoft.com/office/officeart/2005/8/layout/list1"/>
    <dgm:cxn modelId="{80BD67E0-345D-48CD-A22A-A2C3443A83C3}" type="presParOf" srcId="{DE15854B-A553-44DE-B627-BEF8C82A82E0}" destId="{9F4E397F-FD02-44DE-AB89-39EA86377C30}" srcOrd="17" destOrd="0" presId="urn:microsoft.com/office/officeart/2005/8/layout/list1"/>
    <dgm:cxn modelId="{D329B6DF-D4B5-49FA-A702-EDE3A9A71CB7}" type="presParOf" srcId="{DE15854B-A553-44DE-B627-BEF8C82A82E0}" destId="{1F0905A8-21CC-485E-A9ED-EA4D5C524271}" srcOrd="18" destOrd="0" presId="urn:microsoft.com/office/officeart/2005/8/layout/list1"/>
    <dgm:cxn modelId="{C39859FD-6BDC-47B1-8AAF-291431D862B2}" type="presParOf" srcId="{DE15854B-A553-44DE-B627-BEF8C82A82E0}" destId="{6E62D34A-95FE-4686-9F71-9C11DFC23705}" srcOrd="19" destOrd="0" presId="urn:microsoft.com/office/officeart/2005/8/layout/list1"/>
    <dgm:cxn modelId="{04187179-E4FE-49FC-9C51-B284684157F7}" type="presParOf" srcId="{DE15854B-A553-44DE-B627-BEF8C82A82E0}" destId="{D3C27160-0CB6-45A3-90BB-B752628441F8}" srcOrd="20" destOrd="0" presId="urn:microsoft.com/office/officeart/2005/8/layout/list1"/>
    <dgm:cxn modelId="{60772776-EC7D-4701-AAC3-BFDC150BE55F}" type="presParOf" srcId="{D3C27160-0CB6-45A3-90BB-B752628441F8}" destId="{FDB998BF-822E-4109-AB5E-88057C9BC47C}" srcOrd="0" destOrd="0" presId="urn:microsoft.com/office/officeart/2005/8/layout/list1"/>
    <dgm:cxn modelId="{08D92890-1E39-4667-8189-8B17CEE628E6}" type="presParOf" srcId="{D3C27160-0CB6-45A3-90BB-B752628441F8}" destId="{F184FBFC-1D4E-4C92-AB67-C9559BC05167}" srcOrd="1" destOrd="0" presId="urn:microsoft.com/office/officeart/2005/8/layout/list1"/>
    <dgm:cxn modelId="{F16EDD6F-3D68-4EE8-B73E-AD2F841A3C59}" type="presParOf" srcId="{DE15854B-A553-44DE-B627-BEF8C82A82E0}" destId="{F34CA7A6-9F32-4D70-95AA-F38CFA7817B5}" srcOrd="21" destOrd="0" presId="urn:microsoft.com/office/officeart/2005/8/layout/list1"/>
    <dgm:cxn modelId="{09CC54B8-F699-4B32-917A-4EDD01EE4570}" type="presParOf" srcId="{DE15854B-A553-44DE-B627-BEF8C82A82E0}" destId="{436DFC66-39AD-4AE5-91C4-836140877063}" srcOrd="22" destOrd="0" presId="urn:microsoft.com/office/officeart/2005/8/layout/list1"/>
    <dgm:cxn modelId="{98814F60-05DB-49BC-B1DA-E4E3D5CD52E9}" type="presParOf" srcId="{DE15854B-A553-44DE-B627-BEF8C82A82E0}" destId="{41A64CFD-3B97-49BD-92A1-33842D851A72}" srcOrd="23" destOrd="0" presId="urn:microsoft.com/office/officeart/2005/8/layout/list1"/>
    <dgm:cxn modelId="{49ACBBFE-2A09-4074-AB4B-CE54B8168E36}" type="presParOf" srcId="{DE15854B-A553-44DE-B627-BEF8C82A82E0}" destId="{A60C00E9-9DAD-4BBA-AF1E-E81B262E6DE4}" srcOrd="24" destOrd="0" presId="urn:microsoft.com/office/officeart/2005/8/layout/list1"/>
    <dgm:cxn modelId="{094BB826-D1B1-4CA9-9047-4E8AA26F8902}" type="presParOf" srcId="{A60C00E9-9DAD-4BBA-AF1E-E81B262E6DE4}" destId="{D38D968A-7B50-4D76-85C2-595B89764CAB}" srcOrd="0" destOrd="0" presId="urn:microsoft.com/office/officeart/2005/8/layout/list1"/>
    <dgm:cxn modelId="{B9F3C7F6-1C35-4DA3-A956-56E883357673}" type="presParOf" srcId="{A60C00E9-9DAD-4BBA-AF1E-E81B262E6DE4}" destId="{95B9F696-3D92-48EB-9A10-1AD586F0BC8D}" srcOrd="1" destOrd="0" presId="urn:microsoft.com/office/officeart/2005/8/layout/list1"/>
    <dgm:cxn modelId="{B6D74C73-FF66-4EAA-AF89-FBF644A5B1F7}" type="presParOf" srcId="{DE15854B-A553-44DE-B627-BEF8C82A82E0}" destId="{119C6C7B-9310-497D-A66B-8C00454D0EC5}" srcOrd="25" destOrd="0" presId="urn:microsoft.com/office/officeart/2005/8/layout/list1"/>
    <dgm:cxn modelId="{0DABDD40-F646-4592-927C-DB645874C4D6}" type="presParOf" srcId="{DE15854B-A553-44DE-B627-BEF8C82A82E0}" destId="{0D33DA7F-16D9-459B-9189-C87605BB4BE7}" srcOrd="26" destOrd="0" presId="urn:microsoft.com/office/officeart/2005/8/layout/list1"/>
    <dgm:cxn modelId="{B09F5C7F-090A-49C0-98D3-0E8741FCE8D1}" type="presParOf" srcId="{DE15854B-A553-44DE-B627-BEF8C82A82E0}" destId="{407964A6-762C-4DB8-9DB0-85258BB7B223}" srcOrd="27" destOrd="0" presId="urn:microsoft.com/office/officeart/2005/8/layout/list1"/>
    <dgm:cxn modelId="{7198C144-DCD7-44DF-A257-2171EF944CB2}" type="presParOf" srcId="{DE15854B-A553-44DE-B627-BEF8C82A82E0}" destId="{1310E0C4-4F9A-45CE-94DD-8ACDC3A2AF62}" srcOrd="28" destOrd="0" presId="urn:microsoft.com/office/officeart/2005/8/layout/list1"/>
    <dgm:cxn modelId="{904F0FC1-307F-4AAB-AEB2-9005CF96EE34}" type="presParOf" srcId="{1310E0C4-4F9A-45CE-94DD-8ACDC3A2AF62}" destId="{6DB66286-2340-4C44-9D41-A7C967165173}" srcOrd="0" destOrd="0" presId="urn:microsoft.com/office/officeart/2005/8/layout/list1"/>
    <dgm:cxn modelId="{0A65C002-BCC7-40EC-85BC-B06F43BC95E5}" type="presParOf" srcId="{1310E0C4-4F9A-45CE-94DD-8ACDC3A2AF62}" destId="{E7EB5835-852A-49A9-B6DD-CBBAF19A2F8A}" srcOrd="1" destOrd="0" presId="urn:microsoft.com/office/officeart/2005/8/layout/list1"/>
    <dgm:cxn modelId="{58791A20-9B73-41FD-8076-7106F3E640B7}" type="presParOf" srcId="{DE15854B-A553-44DE-B627-BEF8C82A82E0}" destId="{09133AF1-B2D0-4FF3-AF20-F3868316AD0B}" srcOrd="29" destOrd="0" presId="urn:microsoft.com/office/officeart/2005/8/layout/list1"/>
    <dgm:cxn modelId="{8AA3A963-036F-445F-87FE-88718F3612CB}" type="presParOf" srcId="{DE15854B-A553-44DE-B627-BEF8C82A82E0}" destId="{BF7DC5A3-2408-4222-8560-BB197ABFB61D}" srcOrd="30"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05317A65-8390-4E3C-8A24-9C1005BCEABA}" type="doc">
      <dgm:prSet loTypeId="urn:microsoft.com/office/officeart/2016/7/layout/HexagonTimeline" loCatId="process" qsTypeId="urn:microsoft.com/office/officeart/2005/8/quickstyle/simple1" qsCatId="simple" csTypeId="urn:microsoft.com/office/officeart/2005/8/colors/accent1_2" csCatId="accent1" phldr="1"/>
      <dgm:spPr/>
      <dgm:t>
        <a:bodyPr/>
        <a:lstStyle/>
        <a:p>
          <a:endParaRPr lang="en-US"/>
        </a:p>
      </dgm:t>
    </dgm:pt>
    <dgm:pt modelId="{C8F25F9E-6B1C-40BE-81D8-31B97CE64E36}" type="pres">
      <dgm:prSet presAssocID="{05317A65-8390-4E3C-8A24-9C1005BCEABA}" presName="Name0" presStyleCnt="0">
        <dgm:presLayoutVars>
          <dgm:chMax/>
          <dgm:chPref/>
          <dgm:animLvl val="lvl"/>
        </dgm:presLayoutVars>
      </dgm:prSet>
      <dgm:spPr/>
      <dgm:t>
        <a:bodyPr/>
        <a:lstStyle/>
        <a:p>
          <a:endParaRPr lang="en-US"/>
        </a:p>
      </dgm:t>
    </dgm:pt>
  </dgm:ptLst>
  <dgm:cxnLst>
    <dgm:cxn modelId="{51E16887-90AA-43B1-A622-B2F7807B3CE3}" type="presOf" srcId="{05317A65-8390-4E3C-8A24-9C1005BCEABA}" destId="{C8F25F9E-6B1C-40BE-81D8-31B97CE64E36}" srcOrd="0"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5317A65-8390-4E3C-8A24-9C1005BCEABA}" type="doc">
      <dgm:prSet loTypeId="urn:microsoft.com/office/officeart/2016/7/layout/HexagonTimeline" loCatId="process" qsTypeId="urn:microsoft.com/office/officeart/2005/8/quickstyle/simple1" qsCatId="simple" csTypeId="urn:microsoft.com/office/officeart/2005/8/colors/accent1_2" csCatId="accent1" phldr="1"/>
      <dgm:spPr/>
      <dgm:t>
        <a:bodyPr/>
        <a:lstStyle/>
        <a:p>
          <a:endParaRPr lang="en-US"/>
        </a:p>
      </dgm:t>
    </dgm:pt>
    <dgm:pt modelId="{C8F25F9E-6B1C-40BE-81D8-31B97CE64E36}" type="pres">
      <dgm:prSet presAssocID="{05317A65-8390-4E3C-8A24-9C1005BCEABA}" presName="Name0" presStyleCnt="0">
        <dgm:presLayoutVars>
          <dgm:chMax/>
          <dgm:chPref/>
          <dgm:animLvl val="lvl"/>
        </dgm:presLayoutVars>
      </dgm:prSet>
      <dgm:spPr/>
      <dgm:t>
        <a:bodyPr/>
        <a:lstStyle/>
        <a:p>
          <a:endParaRPr lang="en-US"/>
        </a:p>
      </dgm:t>
    </dgm:pt>
  </dgm:ptLst>
  <dgm:cxnLst>
    <dgm:cxn modelId="{51E16887-90AA-43B1-A622-B2F7807B3CE3}" type="presOf" srcId="{05317A65-8390-4E3C-8A24-9C1005BCEABA}" destId="{C8F25F9E-6B1C-40BE-81D8-31B97CE64E36}" srcOrd="0"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1278BEA-8E11-47A8-90D5-A0532AB548C7}" type="doc">
      <dgm:prSet loTypeId="urn:microsoft.com/office/officeart/2008/layout/BendingPictureSemiTransparentText" loCatId="picture" qsTypeId="urn:microsoft.com/office/officeart/2005/8/quickstyle/simple1" qsCatId="simple" csTypeId="urn:microsoft.com/office/officeart/2005/8/colors/accent0_2" csCatId="mainScheme" phldr="1"/>
      <dgm:spPr/>
      <dgm:t>
        <a:bodyPr/>
        <a:lstStyle/>
        <a:p>
          <a:endParaRPr lang="en-US"/>
        </a:p>
      </dgm:t>
    </dgm:pt>
    <dgm:pt modelId="{CEC905C7-44C4-432C-91CC-658519DD5602}">
      <dgm:prSet phldrT="[Text]">
        <dgm:style>
          <a:lnRef idx="1">
            <a:schemeClr val="dk1"/>
          </a:lnRef>
          <a:fillRef idx="3">
            <a:schemeClr val="dk1"/>
          </a:fillRef>
          <a:effectRef idx="2">
            <a:schemeClr val="dk1"/>
          </a:effectRef>
          <a:fontRef idx="minor">
            <a:schemeClr val="lt1"/>
          </a:fontRef>
        </dgm:style>
      </dgm:prSet>
      <dgm:spPr/>
      <dgm:t>
        <a:bodyPr/>
        <a:lstStyle/>
        <a:p>
          <a:r>
            <a:rPr lang="en-US" dirty="0">
              <a:solidFill>
                <a:schemeClr val="bg1">
                  <a:lumMod val="75000"/>
                </a:schemeClr>
              </a:solidFill>
              <a:latin typeface="Times New Roman" panose="02020603050405020304" pitchFamily="18" charset="0"/>
              <a:cs typeface="Times New Roman" panose="02020603050405020304" pitchFamily="18" charset="0"/>
            </a:rPr>
            <a:t>Login Page </a:t>
          </a:r>
        </a:p>
      </dgm:t>
    </dgm:pt>
    <dgm:pt modelId="{7BCE1F04-265E-48B0-9B2F-C2E50BF1A3A4}" type="parTrans" cxnId="{06592958-CBA8-4A22-A208-6208AE421D00}">
      <dgm:prSet/>
      <dgm:spPr/>
      <dgm:t>
        <a:bodyPr/>
        <a:lstStyle/>
        <a:p>
          <a:endParaRPr lang="en-US"/>
        </a:p>
      </dgm:t>
    </dgm:pt>
    <dgm:pt modelId="{C7864086-FB42-4D32-8C11-7937FBCD362B}" type="sibTrans" cxnId="{06592958-CBA8-4A22-A208-6208AE421D00}">
      <dgm:prSet/>
      <dgm:spPr/>
      <dgm:t>
        <a:bodyPr/>
        <a:lstStyle/>
        <a:p>
          <a:endParaRPr lang="en-US"/>
        </a:p>
      </dgm:t>
    </dgm:pt>
    <dgm:pt modelId="{C305AC1B-B3D3-474F-B3FA-156F9989F46E}">
      <dgm:prSet phldrT="[Text]">
        <dgm:style>
          <a:lnRef idx="0">
            <a:schemeClr val="dk1"/>
          </a:lnRef>
          <a:fillRef idx="3">
            <a:schemeClr val="dk1"/>
          </a:fillRef>
          <a:effectRef idx="3">
            <a:schemeClr val="dk1"/>
          </a:effectRef>
          <a:fontRef idx="minor">
            <a:schemeClr val="lt1"/>
          </a:fontRef>
        </dgm:style>
      </dgm:prSet>
      <dgm:spPr/>
      <dgm:t>
        <a:bodyPr/>
        <a:lstStyle/>
        <a:p>
          <a:r>
            <a:rPr lang="en-US" dirty="0">
              <a:solidFill>
                <a:schemeClr val="bg1">
                  <a:lumMod val="75000"/>
                </a:schemeClr>
              </a:solidFill>
              <a:latin typeface="Times New Roman" panose="02020603050405020304" pitchFamily="18" charset="0"/>
              <a:cs typeface="Times New Roman" panose="02020603050405020304" pitchFamily="18" charset="0"/>
            </a:rPr>
            <a:t>Registration Page</a:t>
          </a:r>
        </a:p>
      </dgm:t>
    </dgm:pt>
    <dgm:pt modelId="{866843A3-57AE-4B6D-9DA2-BD2C7A8746A0}" type="parTrans" cxnId="{94D669EB-C302-42DA-91AA-2D7BE25E9273}">
      <dgm:prSet/>
      <dgm:spPr/>
      <dgm:t>
        <a:bodyPr/>
        <a:lstStyle/>
        <a:p>
          <a:endParaRPr lang="en-US"/>
        </a:p>
      </dgm:t>
    </dgm:pt>
    <dgm:pt modelId="{4874B57A-4A7D-452F-B340-2E21F9C069BA}" type="sibTrans" cxnId="{94D669EB-C302-42DA-91AA-2D7BE25E9273}">
      <dgm:prSet/>
      <dgm:spPr/>
      <dgm:t>
        <a:bodyPr/>
        <a:lstStyle/>
        <a:p>
          <a:endParaRPr lang="en-US"/>
        </a:p>
      </dgm:t>
    </dgm:pt>
    <dgm:pt modelId="{4A8AED68-5221-448A-BBEF-FAD342B06058}" type="pres">
      <dgm:prSet presAssocID="{81278BEA-8E11-47A8-90D5-A0532AB548C7}" presName="Name0" presStyleCnt="0">
        <dgm:presLayoutVars>
          <dgm:dir/>
          <dgm:resizeHandles val="exact"/>
        </dgm:presLayoutVars>
      </dgm:prSet>
      <dgm:spPr/>
      <dgm:t>
        <a:bodyPr/>
        <a:lstStyle/>
        <a:p>
          <a:endParaRPr lang="en-US"/>
        </a:p>
      </dgm:t>
    </dgm:pt>
    <dgm:pt modelId="{07FC4CB3-F904-4F44-9125-34D4DD93CFCA}" type="pres">
      <dgm:prSet presAssocID="{CEC905C7-44C4-432C-91CC-658519DD5602}" presName="composite" presStyleCnt="0"/>
      <dgm:spPr/>
    </dgm:pt>
    <dgm:pt modelId="{96905C2B-79F5-44EA-9452-D86FB64BEBCC}" type="pres">
      <dgm:prSet presAssocID="{CEC905C7-44C4-432C-91CC-658519DD5602}" presName="rect1" presStyleLbl="bgShp" presStyleIdx="0" presStyleCnt="2" custLinFactNeighborY="239"/>
      <dgm:spPr>
        <a:blipFill>
          <a:blip xmlns:r="http://schemas.openxmlformats.org/officeDocument/2006/relationships" r:embed="rId1">
            <a:extLst>
              <a:ext uri="{28A0092B-C50C-407E-A947-70E740481C1C}">
                <a14:useLocalDpi xmlns:a14="http://schemas.microsoft.com/office/drawing/2010/main" val="0"/>
              </a:ext>
            </a:extLst>
          </a:blip>
          <a:srcRect/>
          <a:stretch>
            <a:fillRect l="-14000" r="-14000"/>
          </a:stretch>
        </a:blipFill>
      </dgm:spPr>
    </dgm:pt>
    <dgm:pt modelId="{CC0F2621-118C-4C6B-A08C-EC5A1C6DBEA5}" type="pres">
      <dgm:prSet presAssocID="{CEC905C7-44C4-432C-91CC-658519DD5602}" presName="rect2" presStyleLbl="trBgShp" presStyleIdx="0" presStyleCnt="2" custScaleX="46712" custScaleY="37076" custLinFactNeighborX="-1229" custLinFactNeighborY="79387">
        <dgm:presLayoutVars>
          <dgm:bulletEnabled val="1"/>
        </dgm:presLayoutVars>
      </dgm:prSet>
      <dgm:spPr/>
      <dgm:t>
        <a:bodyPr/>
        <a:lstStyle/>
        <a:p>
          <a:endParaRPr lang="en-US"/>
        </a:p>
      </dgm:t>
    </dgm:pt>
    <dgm:pt modelId="{3E3DDACD-C90C-4592-9258-B078EC86FC76}" type="pres">
      <dgm:prSet presAssocID="{C7864086-FB42-4D32-8C11-7937FBCD362B}" presName="sibTrans" presStyleCnt="0"/>
      <dgm:spPr/>
    </dgm:pt>
    <dgm:pt modelId="{23F204F1-F46A-4437-B57D-162EEB85009A}" type="pres">
      <dgm:prSet presAssocID="{C305AC1B-B3D3-474F-B3FA-156F9989F46E}" presName="composite" presStyleCnt="0"/>
      <dgm:spPr/>
    </dgm:pt>
    <dgm:pt modelId="{885D8AEB-7879-45AA-9279-6C60D498D7E1}" type="pres">
      <dgm:prSet presAssocID="{C305AC1B-B3D3-474F-B3FA-156F9989F46E}" presName="rect1" presStyleLbl="bgShp"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l="-29000" r="-29000"/>
          </a:stretch>
        </a:blipFill>
      </dgm:spPr>
    </dgm:pt>
    <dgm:pt modelId="{F53D8F7F-6D1F-4A1C-81F0-89E2F1B6D472}" type="pres">
      <dgm:prSet presAssocID="{C305AC1B-B3D3-474F-B3FA-156F9989F46E}" presName="rect2" presStyleLbl="trBgShp" presStyleIdx="1" presStyleCnt="2" custFlipVert="0" custScaleX="56626" custScaleY="37076" custLinFactNeighborX="-588" custLinFactNeighborY="79387">
        <dgm:presLayoutVars>
          <dgm:bulletEnabled val="1"/>
        </dgm:presLayoutVars>
      </dgm:prSet>
      <dgm:spPr/>
      <dgm:t>
        <a:bodyPr/>
        <a:lstStyle/>
        <a:p>
          <a:endParaRPr lang="en-US"/>
        </a:p>
      </dgm:t>
    </dgm:pt>
  </dgm:ptLst>
  <dgm:cxnLst>
    <dgm:cxn modelId="{815B218B-E635-491B-8686-945EAF53FBC7}" type="presOf" srcId="{CEC905C7-44C4-432C-91CC-658519DD5602}" destId="{CC0F2621-118C-4C6B-A08C-EC5A1C6DBEA5}" srcOrd="0" destOrd="0" presId="urn:microsoft.com/office/officeart/2008/layout/BendingPictureSemiTransparentText"/>
    <dgm:cxn modelId="{94D669EB-C302-42DA-91AA-2D7BE25E9273}" srcId="{81278BEA-8E11-47A8-90D5-A0532AB548C7}" destId="{C305AC1B-B3D3-474F-B3FA-156F9989F46E}" srcOrd="1" destOrd="0" parTransId="{866843A3-57AE-4B6D-9DA2-BD2C7A8746A0}" sibTransId="{4874B57A-4A7D-452F-B340-2E21F9C069BA}"/>
    <dgm:cxn modelId="{BBCB40C3-2EA6-4B00-9077-38FED7AF25B1}" type="presOf" srcId="{C305AC1B-B3D3-474F-B3FA-156F9989F46E}" destId="{F53D8F7F-6D1F-4A1C-81F0-89E2F1B6D472}" srcOrd="0" destOrd="0" presId="urn:microsoft.com/office/officeart/2008/layout/BendingPictureSemiTransparentText"/>
    <dgm:cxn modelId="{06592958-CBA8-4A22-A208-6208AE421D00}" srcId="{81278BEA-8E11-47A8-90D5-A0532AB548C7}" destId="{CEC905C7-44C4-432C-91CC-658519DD5602}" srcOrd="0" destOrd="0" parTransId="{7BCE1F04-265E-48B0-9B2F-C2E50BF1A3A4}" sibTransId="{C7864086-FB42-4D32-8C11-7937FBCD362B}"/>
    <dgm:cxn modelId="{E7EBC82D-F362-4E13-944A-E5456198FF64}" type="presOf" srcId="{81278BEA-8E11-47A8-90D5-A0532AB548C7}" destId="{4A8AED68-5221-448A-BBEF-FAD342B06058}" srcOrd="0" destOrd="0" presId="urn:microsoft.com/office/officeart/2008/layout/BendingPictureSemiTransparentText"/>
    <dgm:cxn modelId="{18D99635-F957-420C-94FA-B0EDCCF3ECF0}" type="presParOf" srcId="{4A8AED68-5221-448A-BBEF-FAD342B06058}" destId="{07FC4CB3-F904-4F44-9125-34D4DD93CFCA}" srcOrd="0" destOrd="0" presId="urn:microsoft.com/office/officeart/2008/layout/BendingPictureSemiTransparentText"/>
    <dgm:cxn modelId="{CAF8A833-A6A5-4661-8DCC-4E46E2573837}" type="presParOf" srcId="{07FC4CB3-F904-4F44-9125-34D4DD93CFCA}" destId="{96905C2B-79F5-44EA-9452-D86FB64BEBCC}" srcOrd="0" destOrd="0" presId="urn:microsoft.com/office/officeart/2008/layout/BendingPictureSemiTransparentText"/>
    <dgm:cxn modelId="{D09E67E3-8A90-4DC0-866B-CD142470E1B1}" type="presParOf" srcId="{07FC4CB3-F904-4F44-9125-34D4DD93CFCA}" destId="{CC0F2621-118C-4C6B-A08C-EC5A1C6DBEA5}" srcOrd="1" destOrd="0" presId="urn:microsoft.com/office/officeart/2008/layout/BendingPictureSemiTransparentText"/>
    <dgm:cxn modelId="{10EE6DD2-4E3C-4C15-B8D7-E22CD8FF2CE8}" type="presParOf" srcId="{4A8AED68-5221-448A-BBEF-FAD342B06058}" destId="{3E3DDACD-C90C-4592-9258-B078EC86FC76}" srcOrd="1" destOrd="0" presId="urn:microsoft.com/office/officeart/2008/layout/BendingPictureSemiTransparentText"/>
    <dgm:cxn modelId="{2BFB3CFB-5F7C-44F9-B890-3DB9B33817BA}" type="presParOf" srcId="{4A8AED68-5221-448A-BBEF-FAD342B06058}" destId="{23F204F1-F46A-4437-B57D-162EEB85009A}" srcOrd="2" destOrd="0" presId="urn:microsoft.com/office/officeart/2008/layout/BendingPictureSemiTransparentText"/>
    <dgm:cxn modelId="{4CED19C9-22A0-404E-8BD3-85121BF3A81A}" type="presParOf" srcId="{23F204F1-F46A-4437-B57D-162EEB85009A}" destId="{885D8AEB-7879-45AA-9279-6C60D498D7E1}" srcOrd="0" destOrd="0" presId="urn:microsoft.com/office/officeart/2008/layout/BendingPictureSemiTransparentText"/>
    <dgm:cxn modelId="{63DD33A2-357F-464A-AE05-5251D39FF07D}" type="presParOf" srcId="{23F204F1-F46A-4437-B57D-162EEB85009A}" destId="{F53D8F7F-6D1F-4A1C-81F0-89E2F1B6D472}" srcOrd="1" destOrd="0" presId="urn:microsoft.com/office/officeart/2008/layout/BendingPictureSemiTransparentTex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5317A65-8390-4E3C-8A24-9C1005BCEABA}" type="doc">
      <dgm:prSet loTypeId="urn:microsoft.com/office/officeart/2016/7/layout/HexagonTimeline" loCatId="process" qsTypeId="urn:microsoft.com/office/officeart/2005/8/quickstyle/simple1" qsCatId="simple" csTypeId="urn:microsoft.com/office/officeart/2005/8/colors/accent1_2" csCatId="accent1" phldr="1"/>
      <dgm:spPr/>
      <dgm:t>
        <a:bodyPr/>
        <a:lstStyle/>
        <a:p>
          <a:endParaRPr lang="en-US"/>
        </a:p>
      </dgm:t>
    </dgm:pt>
    <dgm:pt modelId="{C8F25F9E-6B1C-40BE-81D8-31B97CE64E36}" type="pres">
      <dgm:prSet presAssocID="{05317A65-8390-4E3C-8A24-9C1005BCEABA}" presName="Name0" presStyleCnt="0">
        <dgm:presLayoutVars>
          <dgm:chMax/>
          <dgm:chPref/>
          <dgm:animLvl val="lvl"/>
        </dgm:presLayoutVars>
      </dgm:prSet>
      <dgm:spPr/>
      <dgm:t>
        <a:bodyPr/>
        <a:lstStyle/>
        <a:p>
          <a:endParaRPr lang="en-US"/>
        </a:p>
      </dgm:t>
    </dgm:pt>
  </dgm:ptLst>
  <dgm:cxnLst>
    <dgm:cxn modelId="{51E16887-90AA-43B1-A622-B2F7807B3CE3}" type="presOf" srcId="{05317A65-8390-4E3C-8A24-9C1005BCEABA}" destId="{C8F25F9E-6B1C-40BE-81D8-31B97CE64E36}" srcOrd="0"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5317A65-8390-4E3C-8A24-9C1005BCEABA}" type="doc">
      <dgm:prSet loTypeId="urn:microsoft.com/office/officeart/2016/7/layout/HexagonTimeline" loCatId="process" qsTypeId="urn:microsoft.com/office/officeart/2005/8/quickstyle/simple1" qsCatId="simple" csTypeId="urn:microsoft.com/office/officeart/2005/8/colors/accent1_2" csCatId="accent1" phldr="1"/>
      <dgm:spPr/>
      <dgm:t>
        <a:bodyPr/>
        <a:lstStyle/>
        <a:p>
          <a:endParaRPr lang="en-US"/>
        </a:p>
      </dgm:t>
    </dgm:pt>
    <dgm:pt modelId="{C8F25F9E-6B1C-40BE-81D8-31B97CE64E36}" type="pres">
      <dgm:prSet presAssocID="{05317A65-8390-4E3C-8A24-9C1005BCEABA}" presName="Name0" presStyleCnt="0">
        <dgm:presLayoutVars>
          <dgm:chMax/>
          <dgm:chPref/>
          <dgm:animLvl val="lvl"/>
        </dgm:presLayoutVars>
      </dgm:prSet>
      <dgm:spPr/>
      <dgm:t>
        <a:bodyPr/>
        <a:lstStyle/>
        <a:p>
          <a:endParaRPr lang="en-US"/>
        </a:p>
      </dgm:t>
    </dgm:pt>
  </dgm:ptLst>
  <dgm:cxnLst>
    <dgm:cxn modelId="{51E16887-90AA-43B1-A622-B2F7807B3CE3}" type="presOf" srcId="{05317A65-8390-4E3C-8A24-9C1005BCEABA}" destId="{C8F25F9E-6B1C-40BE-81D8-31B97CE64E36}" srcOrd="0"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9BA9ED-C4B4-4475-846C-2727C19FEF14}">
      <dsp:nvSpPr>
        <dsp:cNvPr id="0" name=""/>
        <dsp:cNvSpPr/>
      </dsp:nvSpPr>
      <dsp:spPr>
        <a:xfrm>
          <a:off x="0" y="195559"/>
          <a:ext cx="9305372" cy="327600"/>
        </a:xfrm>
        <a:prstGeom prst="rect">
          <a:avLst/>
        </a:prstGeom>
        <a:solidFill>
          <a:schemeClr val="lt2">
            <a:alpha val="90000"/>
            <a:hueOff val="0"/>
            <a:satOff val="0"/>
            <a:lumOff val="0"/>
            <a:alphaOff val="0"/>
          </a:schemeClr>
        </a:solidFill>
        <a:ln w="12700"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24EE973-8904-4EE7-8221-7197C9B852BC}">
      <dsp:nvSpPr>
        <dsp:cNvPr id="0" name=""/>
        <dsp:cNvSpPr/>
      </dsp:nvSpPr>
      <dsp:spPr>
        <a:xfrm>
          <a:off x="465268" y="3679"/>
          <a:ext cx="6513761" cy="383760"/>
        </a:xfrm>
        <a:prstGeom prst="roundRect">
          <a:avLst/>
        </a:prstGeom>
        <a:gradFill rotWithShape="0">
          <a:gsLst>
            <a:gs pos="0">
              <a:schemeClr val="dk2">
                <a:hueOff val="0"/>
                <a:satOff val="0"/>
                <a:lumOff val="0"/>
                <a:alphaOff val="0"/>
                <a:tint val="98000"/>
                <a:lumMod val="110000"/>
              </a:schemeClr>
            </a:gs>
            <a:gs pos="84000">
              <a:schemeClr val="dk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6205" tIns="0" rIns="246205" bIns="0" numCol="1" spcCol="1270" anchor="ctr" anchorCtr="0">
          <a:noAutofit/>
        </a:bodyPr>
        <a:lstStyle/>
        <a:p>
          <a:pPr lvl="0" algn="l" defTabSz="800100">
            <a:lnSpc>
              <a:spcPct val="90000"/>
            </a:lnSpc>
            <a:spcBef>
              <a:spcPct val="0"/>
            </a:spcBef>
            <a:spcAft>
              <a:spcPct val="35000"/>
            </a:spcAft>
          </a:pPr>
          <a:r>
            <a:rPr lang="en-US" sz="1800" b="1" kern="1200" dirty="0">
              <a:latin typeface="Amasis MT Pro Light" panose="02040304050005020304" pitchFamily="18" charset="0"/>
            </a:rPr>
            <a:t>1. Introduction</a:t>
          </a:r>
        </a:p>
      </dsp:txBody>
      <dsp:txXfrm>
        <a:off x="484002" y="22413"/>
        <a:ext cx="6476293" cy="346292"/>
      </dsp:txXfrm>
    </dsp:sp>
    <dsp:sp modelId="{63F78E7E-A6B0-4981-AD80-5B9FEC9AE82E}">
      <dsp:nvSpPr>
        <dsp:cNvPr id="0" name=""/>
        <dsp:cNvSpPr/>
      </dsp:nvSpPr>
      <dsp:spPr>
        <a:xfrm>
          <a:off x="0" y="785239"/>
          <a:ext cx="9305372" cy="327600"/>
        </a:xfrm>
        <a:prstGeom prst="rect">
          <a:avLst/>
        </a:prstGeom>
        <a:solidFill>
          <a:schemeClr val="lt2">
            <a:alpha val="90000"/>
            <a:hueOff val="0"/>
            <a:satOff val="0"/>
            <a:lumOff val="0"/>
            <a:alphaOff val="0"/>
          </a:schemeClr>
        </a:solidFill>
        <a:ln w="12700"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D0847ED-E3E0-460A-B819-6628DB30EC1F}">
      <dsp:nvSpPr>
        <dsp:cNvPr id="0" name=""/>
        <dsp:cNvSpPr/>
      </dsp:nvSpPr>
      <dsp:spPr>
        <a:xfrm>
          <a:off x="415443" y="632683"/>
          <a:ext cx="6513761" cy="383760"/>
        </a:xfrm>
        <a:prstGeom prst="roundRect">
          <a:avLst/>
        </a:prstGeom>
        <a:gradFill rotWithShape="0">
          <a:gsLst>
            <a:gs pos="0">
              <a:schemeClr val="dk2">
                <a:hueOff val="0"/>
                <a:satOff val="0"/>
                <a:lumOff val="0"/>
                <a:alphaOff val="0"/>
                <a:tint val="98000"/>
                <a:lumMod val="110000"/>
              </a:schemeClr>
            </a:gs>
            <a:gs pos="84000">
              <a:schemeClr val="dk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6205" tIns="0" rIns="246205" bIns="0" numCol="1" spcCol="1270" anchor="ctr" anchorCtr="0">
          <a:noAutofit/>
        </a:bodyPr>
        <a:lstStyle/>
        <a:p>
          <a:pPr lvl="0" algn="l" defTabSz="800100">
            <a:lnSpc>
              <a:spcPct val="90000"/>
            </a:lnSpc>
            <a:spcBef>
              <a:spcPct val="0"/>
            </a:spcBef>
            <a:spcAft>
              <a:spcPct val="35000"/>
            </a:spcAft>
          </a:pPr>
          <a:r>
            <a:rPr lang="en-US" sz="1800" b="1" kern="1200" dirty="0">
              <a:latin typeface="Amasis MT Pro Light" panose="02040304050005020304" pitchFamily="18" charset="0"/>
            </a:rPr>
            <a:t>2. Objective</a:t>
          </a:r>
          <a:r>
            <a:rPr lang="en-US" sz="2400" b="1" kern="1200" dirty="0">
              <a:latin typeface="Amasis MT Pro Light" panose="02040304050005020304" pitchFamily="18" charset="0"/>
            </a:rPr>
            <a:t> </a:t>
          </a:r>
          <a:r>
            <a:rPr lang="en-US" sz="1800" b="1" kern="1200" dirty="0">
              <a:latin typeface="Amasis MT Pro Light" panose="02040304050005020304" pitchFamily="18" charset="0"/>
            </a:rPr>
            <a:t>and</a:t>
          </a:r>
          <a:r>
            <a:rPr lang="en-US" sz="2400" b="1" kern="1200" dirty="0">
              <a:latin typeface="Amasis MT Pro Light" panose="02040304050005020304" pitchFamily="18" charset="0"/>
            </a:rPr>
            <a:t> </a:t>
          </a:r>
          <a:r>
            <a:rPr lang="en-US" sz="1800" b="1" kern="1200" dirty="0">
              <a:latin typeface="Amasis MT Pro Light" panose="02040304050005020304" pitchFamily="18" charset="0"/>
            </a:rPr>
            <a:t>Problem</a:t>
          </a:r>
          <a:r>
            <a:rPr lang="en-US" sz="2400" b="1" kern="1200" dirty="0">
              <a:latin typeface="Amasis MT Pro Light" panose="02040304050005020304" pitchFamily="18" charset="0"/>
            </a:rPr>
            <a:t> </a:t>
          </a:r>
          <a:r>
            <a:rPr lang="en-US" sz="1800" b="1" kern="1200" dirty="0">
              <a:latin typeface="Amasis MT Pro Light" panose="02040304050005020304" pitchFamily="18" charset="0"/>
            </a:rPr>
            <a:t>Statement</a:t>
          </a:r>
          <a:r>
            <a:rPr lang="en-US" sz="2400" b="1" kern="1200" dirty="0">
              <a:latin typeface="Amasis MT Pro Light" panose="02040304050005020304" pitchFamily="18" charset="0"/>
            </a:rPr>
            <a:t> </a:t>
          </a:r>
        </a:p>
      </dsp:txBody>
      <dsp:txXfrm>
        <a:off x="434177" y="651417"/>
        <a:ext cx="6476293" cy="346292"/>
      </dsp:txXfrm>
    </dsp:sp>
    <dsp:sp modelId="{1CC83C0F-7FF8-4A52-80DE-1F30EA6A5A1B}">
      <dsp:nvSpPr>
        <dsp:cNvPr id="0" name=""/>
        <dsp:cNvSpPr/>
      </dsp:nvSpPr>
      <dsp:spPr>
        <a:xfrm>
          <a:off x="0" y="1374919"/>
          <a:ext cx="9305372" cy="327600"/>
        </a:xfrm>
        <a:prstGeom prst="rect">
          <a:avLst/>
        </a:prstGeom>
        <a:solidFill>
          <a:schemeClr val="lt2">
            <a:alpha val="90000"/>
            <a:hueOff val="0"/>
            <a:satOff val="0"/>
            <a:lumOff val="0"/>
            <a:alphaOff val="0"/>
          </a:schemeClr>
        </a:solidFill>
        <a:ln w="12700"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2BEE894-CF6A-4283-B91A-C417970FFFCB}">
      <dsp:nvSpPr>
        <dsp:cNvPr id="0" name=""/>
        <dsp:cNvSpPr/>
      </dsp:nvSpPr>
      <dsp:spPr>
        <a:xfrm>
          <a:off x="465268" y="1183039"/>
          <a:ext cx="6513761" cy="383760"/>
        </a:xfrm>
        <a:prstGeom prst="roundRect">
          <a:avLst/>
        </a:prstGeom>
        <a:gradFill rotWithShape="0">
          <a:gsLst>
            <a:gs pos="0">
              <a:schemeClr val="dk2">
                <a:hueOff val="0"/>
                <a:satOff val="0"/>
                <a:lumOff val="0"/>
                <a:alphaOff val="0"/>
                <a:tint val="98000"/>
                <a:lumMod val="110000"/>
              </a:schemeClr>
            </a:gs>
            <a:gs pos="84000">
              <a:schemeClr val="dk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6205" tIns="0" rIns="246205" bIns="0" numCol="1" spcCol="1270" anchor="ctr" anchorCtr="0">
          <a:noAutofit/>
        </a:bodyPr>
        <a:lstStyle/>
        <a:p>
          <a:pPr lvl="0" algn="l" defTabSz="800100">
            <a:lnSpc>
              <a:spcPct val="90000"/>
            </a:lnSpc>
            <a:spcBef>
              <a:spcPct val="0"/>
            </a:spcBef>
            <a:spcAft>
              <a:spcPct val="35000"/>
            </a:spcAft>
          </a:pPr>
          <a:r>
            <a:rPr lang="en-US" sz="1800" b="1" kern="1200" dirty="0">
              <a:latin typeface="Amasis MT Pro Light" panose="02040304050005020304" pitchFamily="18" charset="0"/>
            </a:rPr>
            <a:t>3. System Design</a:t>
          </a:r>
          <a:endParaRPr lang="en-US" sz="1900" b="1" kern="1200" dirty="0">
            <a:latin typeface="Amasis MT Pro Light" panose="02040304050005020304" pitchFamily="18" charset="0"/>
          </a:endParaRPr>
        </a:p>
      </dsp:txBody>
      <dsp:txXfrm>
        <a:off x="484002" y="1201773"/>
        <a:ext cx="6476293" cy="346292"/>
      </dsp:txXfrm>
    </dsp:sp>
    <dsp:sp modelId="{3C164CD8-9D7C-40A6-BEAF-676DF210F1C1}">
      <dsp:nvSpPr>
        <dsp:cNvPr id="0" name=""/>
        <dsp:cNvSpPr/>
      </dsp:nvSpPr>
      <dsp:spPr>
        <a:xfrm>
          <a:off x="0" y="1964599"/>
          <a:ext cx="9305372" cy="327600"/>
        </a:xfrm>
        <a:prstGeom prst="rect">
          <a:avLst/>
        </a:prstGeom>
        <a:solidFill>
          <a:schemeClr val="lt2">
            <a:alpha val="90000"/>
            <a:hueOff val="0"/>
            <a:satOff val="0"/>
            <a:lumOff val="0"/>
            <a:alphaOff val="0"/>
          </a:schemeClr>
        </a:solidFill>
        <a:ln w="12700"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E08B608-3F0D-428D-BFAA-B7866337C040}">
      <dsp:nvSpPr>
        <dsp:cNvPr id="0" name=""/>
        <dsp:cNvSpPr/>
      </dsp:nvSpPr>
      <dsp:spPr>
        <a:xfrm>
          <a:off x="465268" y="1772719"/>
          <a:ext cx="6513761" cy="383760"/>
        </a:xfrm>
        <a:prstGeom prst="roundRect">
          <a:avLst/>
        </a:prstGeom>
        <a:gradFill rotWithShape="0">
          <a:gsLst>
            <a:gs pos="0">
              <a:schemeClr val="dk2">
                <a:hueOff val="0"/>
                <a:satOff val="0"/>
                <a:lumOff val="0"/>
                <a:alphaOff val="0"/>
                <a:tint val="98000"/>
                <a:lumMod val="110000"/>
              </a:schemeClr>
            </a:gs>
            <a:gs pos="84000">
              <a:schemeClr val="dk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6205" tIns="0" rIns="246205" bIns="0" numCol="1" spcCol="1270" anchor="ctr" anchorCtr="0">
          <a:noAutofit/>
        </a:bodyPr>
        <a:lstStyle/>
        <a:p>
          <a:pPr lvl="0" algn="l" defTabSz="844550">
            <a:lnSpc>
              <a:spcPct val="90000"/>
            </a:lnSpc>
            <a:spcBef>
              <a:spcPct val="0"/>
            </a:spcBef>
            <a:spcAft>
              <a:spcPct val="35000"/>
            </a:spcAft>
          </a:pPr>
          <a:r>
            <a:rPr lang="en-US" sz="1900" b="1" kern="1200" dirty="0">
              <a:latin typeface="Amasis MT Pro Light" panose="02040304050005020304" pitchFamily="18" charset="0"/>
            </a:rPr>
            <a:t>4. Requirements</a:t>
          </a:r>
        </a:p>
      </dsp:txBody>
      <dsp:txXfrm>
        <a:off x="484002" y="1791453"/>
        <a:ext cx="6476293" cy="346292"/>
      </dsp:txXfrm>
    </dsp:sp>
    <dsp:sp modelId="{1F0905A8-21CC-485E-A9ED-EA4D5C524271}">
      <dsp:nvSpPr>
        <dsp:cNvPr id="0" name=""/>
        <dsp:cNvSpPr/>
      </dsp:nvSpPr>
      <dsp:spPr>
        <a:xfrm>
          <a:off x="0" y="2554279"/>
          <a:ext cx="9305372" cy="327600"/>
        </a:xfrm>
        <a:prstGeom prst="rect">
          <a:avLst/>
        </a:prstGeom>
        <a:solidFill>
          <a:schemeClr val="lt2">
            <a:alpha val="90000"/>
            <a:hueOff val="0"/>
            <a:satOff val="0"/>
            <a:lumOff val="0"/>
            <a:alphaOff val="0"/>
          </a:schemeClr>
        </a:solidFill>
        <a:ln w="12700"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BA619B1-C216-4EE9-B56A-53DC5A5F20C6}">
      <dsp:nvSpPr>
        <dsp:cNvPr id="0" name=""/>
        <dsp:cNvSpPr/>
      </dsp:nvSpPr>
      <dsp:spPr>
        <a:xfrm>
          <a:off x="465268" y="2362399"/>
          <a:ext cx="6513761" cy="383760"/>
        </a:xfrm>
        <a:prstGeom prst="roundRect">
          <a:avLst/>
        </a:prstGeom>
        <a:gradFill rotWithShape="0">
          <a:gsLst>
            <a:gs pos="0">
              <a:schemeClr val="dk2">
                <a:hueOff val="0"/>
                <a:satOff val="0"/>
                <a:lumOff val="0"/>
                <a:alphaOff val="0"/>
                <a:tint val="98000"/>
                <a:lumMod val="110000"/>
              </a:schemeClr>
            </a:gs>
            <a:gs pos="84000">
              <a:schemeClr val="dk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6205" tIns="0" rIns="246205" bIns="0" numCol="1" spcCol="1270" anchor="ctr" anchorCtr="0">
          <a:noAutofit/>
        </a:bodyPr>
        <a:lstStyle/>
        <a:p>
          <a:pPr lvl="0" algn="l" defTabSz="844550">
            <a:lnSpc>
              <a:spcPct val="90000"/>
            </a:lnSpc>
            <a:spcBef>
              <a:spcPct val="0"/>
            </a:spcBef>
            <a:spcAft>
              <a:spcPct val="35000"/>
            </a:spcAft>
          </a:pPr>
          <a:r>
            <a:rPr lang="en-US" sz="1900" b="1" kern="1200" dirty="0">
              <a:latin typeface="Amasis MT Pro Light" panose="02040304050005020304" pitchFamily="18" charset="0"/>
            </a:rPr>
            <a:t>5. Design Details</a:t>
          </a:r>
        </a:p>
      </dsp:txBody>
      <dsp:txXfrm>
        <a:off x="484002" y="2381133"/>
        <a:ext cx="6476293" cy="346292"/>
      </dsp:txXfrm>
    </dsp:sp>
    <dsp:sp modelId="{436DFC66-39AD-4AE5-91C4-836140877063}">
      <dsp:nvSpPr>
        <dsp:cNvPr id="0" name=""/>
        <dsp:cNvSpPr/>
      </dsp:nvSpPr>
      <dsp:spPr>
        <a:xfrm>
          <a:off x="0" y="3143959"/>
          <a:ext cx="9305372" cy="327600"/>
        </a:xfrm>
        <a:prstGeom prst="rect">
          <a:avLst/>
        </a:prstGeom>
        <a:solidFill>
          <a:schemeClr val="lt2">
            <a:alpha val="90000"/>
            <a:hueOff val="0"/>
            <a:satOff val="0"/>
            <a:lumOff val="0"/>
            <a:alphaOff val="0"/>
          </a:schemeClr>
        </a:solidFill>
        <a:ln w="12700"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184FBFC-1D4E-4C92-AB67-C9559BC05167}">
      <dsp:nvSpPr>
        <dsp:cNvPr id="0" name=""/>
        <dsp:cNvSpPr/>
      </dsp:nvSpPr>
      <dsp:spPr>
        <a:xfrm>
          <a:off x="465268" y="2952079"/>
          <a:ext cx="6513761" cy="383760"/>
        </a:xfrm>
        <a:prstGeom prst="roundRect">
          <a:avLst/>
        </a:prstGeom>
        <a:gradFill rotWithShape="0">
          <a:gsLst>
            <a:gs pos="0">
              <a:schemeClr val="dk2">
                <a:hueOff val="0"/>
                <a:satOff val="0"/>
                <a:lumOff val="0"/>
                <a:alphaOff val="0"/>
                <a:tint val="98000"/>
                <a:lumMod val="110000"/>
              </a:schemeClr>
            </a:gs>
            <a:gs pos="84000">
              <a:schemeClr val="dk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6205" tIns="0" rIns="246205" bIns="0" numCol="1" spcCol="1270" anchor="ctr" anchorCtr="0">
          <a:noAutofit/>
        </a:bodyPr>
        <a:lstStyle/>
        <a:p>
          <a:pPr lvl="0" algn="l" defTabSz="800100">
            <a:lnSpc>
              <a:spcPct val="90000"/>
            </a:lnSpc>
            <a:spcBef>
              <a:spcPct val="0"/>
            </a:spcBef>
            <a:spcAft>
              <a:spcPct val="35000"/>
            </a:spcAft>
          </a:pPr>
          <a:r>
            <a:rPr lang="en-US" sz="1800" b="1" kern="1200" dirty="0">
              <a:latin typeface="Amasis MT Pro Light" panose="02040304050005020304" pitchFamily="18" charset="0"/>
            </a:rPr>
            <a:t>6. Implementation and Results</a:t>
          </a:r>
          <a:endParaRPr lang="en-US" sz="1900" b="1" kern="1200" dirty="0">
            <a:latin typeface="Amasis MT Pro Light" panose="02040304050005020304" pitchFamily="18" charset="0"/>
          </a:endParaRPr>
        </a:p>
      </dsp:txBody>
      <dsp:txXfrm>
        <a:off x="484002" y="2970813"/>
        <a:ext cx="6476293" cy="346292"/>
      </dsp:txXfrm>
    </dsp:sp>
    <dsp:sp modelId="{0D33DA7F-16D9-459B-9189-C87605BB4BE7}">
      <dsp:nvSpPr>
        <dsp:cNvPr id="0" name=""/>
        <dsp:cNvSpPr/>
      </dsp:nvSpPr>
      <dsp:spPr>
        <a:xfrm>
          <a:off x="0" y="3733639"/>
          <a:ext cx="9305372" cy="327600"/>
        </a:xfrm>
        <a:prstGeom prst="rect">
          <a:avLst/>
        </a:prstGeom>
        <a:solidFill>
          <a:schemeClr val="lt2">
            <a:alpha val="90000"/>
            <a:hueOff val="0"/>
            <a:satOff val="0"/>
            <a:lumOff val="0"/>
            <a:alphaOff val="0"/>
          </a:schemeClr>
        </a:solidFill>
        <a:ln w="12700"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B9F696-3D92-48EB-9A10-1AD586F0BC8D}">
      <dsp:nvSpPr>
        <dsp:cNvPr id="0" name=""/>
        <dsp:cNvSpPr/>
      </dsp:nvSpPr>
      <dsp:spPr>
        <a:xfrm>
          <a:off x="465268" y="3541759"/>
          <a:ext cx="6513761" cy="383760"/>
        </a:xfrm>
        <a:prstGeom prst="roundRect">
          <a:avLst/>
        </a:prstGeom>
        <a:gradFill rotWithShape="0">
          <a:gsLst>
            <a:gs pos="0">
              <a:schemeClr val="dk2">
                <a:hueOff val="0"/>
                <a:satOff val="0"/>
                <a:lumOff val="0"/>
                <a:alphaOff val="0"/>
                <a:tint val="98000"/>
                <a:lumMod val="110000"/>
              </a:schemeClr>
            </a:gs>
            <a:gs pos="84000">
              <a:schemeClr val="dk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6205" tIns="0" rIns="246205" bIns="0" numCol="1" spcCol="1270" anchor="ctr" anchorCtr="0">
          <a:noAutofit/>
        </a:bodyPr>
        <a:lstStyle/>
        <a:p>
          <a:pPr lvl="0" algn="l" defTabSz="800100">
            <a:lnSpc>
              <a:spcPct val="90000"/>
            </a:lnSpc>
            <a:spcBef>
              <a:spcPct val="0"/>
            </a:spcBef>
            <a:spcAft>
              <a:spcPct val="35000"/>
            </a:spcAft>
          </a:pPr>
          <a:r>
            <a:rPr lang="en-US" sz="1800" b="1" kern="1200" dirty="0">
              <a:latin typeface="Amasis MT Pro Light" panose="02040304050005020304" pitchFamily="18" charset="0"/>
            </a:rPr>
            <a:t>6. Conclusion and Future scope</a:t>
          </a:r>
        </a:p>
      </dsp:txBody>
      <dsp:txXfrm>
        <a:off x="484002" y="3560493"/>
        <a:ext cx="6476293" cy="346292"/>
      </dsp:txXfrm>
    </dsp:sp>
    <dsp:sp modelId="{BF7DC5A3-2408-4222-8560-BB197ABFB61D}">
      <dsp:nvSpPr>
        <dsp:cNvPr id="0" name=""/>
        <dsp:cNvSpPr/>
      </dsp:nvSpPr>
      <dsp:spPr>
        <a:xfrm>
          <a:off x="0" y="4323319"/>
          <a:ext cx="9305372" cy="327600"/>
        </a:xfrm>
        <a:prstGeom prst="rect">
          <a:avLst/>
        </a:prstGeom>
        <a:solidFill>
          <a:schemeClr val="lt2">
            <a:alpha val="90000"/>
            <a:hueOff val="0"/>
            <a:satOff val="0"/>
            <a:lumOff val="0"/>
            <a:alphaOff val="0"/>
          </a:schemeClr>
        </a:solidFill>
        <a:ln w="12700"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7EB5835-852A-49A9-B6DD-CBBAF19A2F8A}">
      <dsp:nvSpPr>
        <dsp:cNvPr id="0" name=""/>
        <dsp:cNvSpPr/>
      </dsp:nvSpPr>
      <dsp:spPr>
        <a:xfrm>
          <a:off x="465268" y="4131439"/>
          <a:ext cx="6513761" cy="383760"/>
        </a:xfrm>
        <a:prstGeom prst="roundRect">
          <a:avLst/>
        </a:prstGeom>
        <a:gradFill rotWithShape="0">
          <a:gsLst>
            <a:gs pos="0">
              <a:schemeClr val="dk2">
                <a:hueOff val="0"/>
                <a:satOff val="0"/>
                <a:lumOff val="0"/>
                <a:alphaOff val="0"/>
                <a:tint val="98000"/>
                <a:lumMod val="110000"/>
              </a:schemeClr>
            </a:gs>
            <a:gs pos="84000">
              <a:schemeClr val="dk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6205" tIns="0" rIns="246205" bIns="0" numCol="1" spcCol="1270" anchor="ctr" anchorCtr="0">
          <a:noAutofit/>
        </a:bodyPr>
        <a:lstStyle/>
        <a:p>
          <a:pPr lvl="0" algn="l" defTabSz="800100">
            <a:lnSpc>
              <a:spcPct val="90000"/>
            </a:lnSpc>
            <a:spcBef>
              <a:spcPct val="0"/>
            </a:spcBef>
            <a:spcAft>
              <a:spcPct val="35000"/>
            </a:spcAft>
          </a:pPr>
          <a:r>
            <a:rPr lang="en-US" sz="1800" b="1" kern="1200" dirty="0">
              <a:latin typeface="Amasis MT Pro Light" panose="02040304050005020304" pitchFamily="18" charset="0"/>
            </a:rPr>
            <a:t>7. Referances</a:t>
          </a:r>
        </a:p>
      </dsp:txBody>
      <dsp:txXfrm>
        <a:off x="484002" y="4150173"/>
        <a:ext cx="6476293" cy="3462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905C2B-79F5-44EA-9452-D86FB64BEBCC}">
      <dsp:nvSpPr>
        <dsp:cNvPr id="0" name=""/>
        <dsp:cNvSpPr/>
      </dsp:nvSpPr>
      <dsp:spPr>
        <a:xfrm>
          <a:off x="1210" y="141667"/>
          <a:ext cx="4555851" cy="390490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4000" r="-14000"/>
          </a:stretch>
        </a:blipFill>
        <a:ln>
          <a:noFill/>
        </a:ln>
        <a:effectLst/>
      </dsp:spPr>
      <dsp:style>
        <a:lnRef idx="0">
          <a:scrgbClr r="0" g="0" b="0"/>
        </a:lnRef>
        <a:fillRef idx="1">
          <a:scrgbClr r="0" g="0" b="0"/>
        </a:fillRef>
        <a:effectRef idx="0">
          <a:scrgbClr r="0" g="0" b="0"/>
        </a:effectRef>
        <a:fontRef idx="minor"/>
      </dsp:style>
    </dsp:sp>
    <dsp:sp modelId="{CC0F2621-118C-4C6B-A08C-EC5A1C6DBEA5}">
      <dsp:nvSpPr>
        <dsp:cNvPr id="0" name=""/>
        <dsp:cNvSpPr/>
      </dsp:nvSpPr>
      <dsp:spPr>
        <a:xfrm>
          <a:off x="1159080" y="3822106"/>
          <a:ext cx="2128129" cy="347467"/>
        </a:xfrm>
        <a:prstGeom prst="rect">
          <a:avLst/>
        </a:prstGeom>
        <a:gradFill rotWithShape="1">
          <a:gsLst>
            <a:gs pos="0">
              <a:schemeClr val="dk1">
                <a:tint val="98000"/>
                <a:lumMod val="110000"/>
              </a:schemeClr>
            </a:gs>
            <a:gs pos="84000">
              <a:schemeClr val="dk1">
                <a:shade val="90000"/>
                <a:lumMod val="88000"/>
              </a:schemeClr>
            </a:gs>
          </a:gsLst>
          <a:lin ang="5400000" scaled="0"/>
        </a:gradFill>
        <a:ln w="12700" cap="rnd" cmpd="sng" algn="ctr">
          <a:solidFill>
            <a:schemeClr val="dk1">
              <a:lumMod val="90000"/>
            </a:schemeClr>
          </a:solidFill>
          <a:prstDash val="solid"/>
        </a:ln>
        <a:effectLst>
          <a:outerShdw blurRad="38100" dist="25400" dir="5400000" rotWithShape="0">
            <a:srgbClr val="000000">
              <a:alpha val="5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48260" tIns="48260" rIns="48260" bIns="48260" numCol="1" spcCol="1270" anchor="ctr" anchorCtr="0">
          <a:noAutofit/>
        </a:bodyPr>
        <a:lstStyle/>
        <a:p>
          <a:pPr lvl="0" algn="ctr" defTabSz="844550">
            <a:lnSpc>
              <a:spcPct val="90000"/>
            </a:lnSpc>
            <a:spcBef>
              <a:spcPct val="0"/>
            </a:spcBef>
            <a:spcAft>
              <a:spcPct val="35000"/>
            </a:spcAft>
          </a:pPr>
          <a:r>
            <a:rPr lang="en-US" sz="1900" kern="1200" dirty="0">
              <a:solidFill>
                <a:schemeClr val="bg1">
                  <a:lumMod val="75000"/>
                </a:schemeClr>
              </a:solidFill>
              <a:latin typeface="Times New Roman" panose="02020603050405020304" pitchFamily="18" charset="0"/>
              <a:cs typeface="Times New Roman" panose="02020603050405020304" pitchFamily="18" charset="0"/>
            </a:rPr>
            <a:t>Login Page </a:t>
          </a:r>
        </a:p>
      </dsp:txBody>
      <dsp:txXfrm>
        <a:off x="1159080" y="3822106"/>
        <a:ext cx="2128129" cy="347467"/>
      </dsp:txXfrm>
    </dsp:sp>
    <dsp:sp modelId="{885D8AEB-7879-45AA-9279-6C60D498D7E1}">
      <dsp:nvSpPr>
        <dsp:cNvPr id="0" name=""/>
        <dsp:cNvSpPr/>
      </dsp:nvSpPr>
      <dsp:spPr>
        <a:xfrm>
          <a:off x="5021745" y="132335"/>
          <a:ext cx="4555851" cy="390490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9000" r="-29000"/>
          </a:stretch>
        </a:blipFill>
        <a:ln>
          <a:noFill/>
        </a:ln>
        <a:effectLst/>
      </dsp:spPr>
      <dsp:style>
        <a:lnRef idx="0">
          <a:scrgbClr r="0" g="0" b="0"/>
        </a:lnRef>
        <a:fillRef idx="1">
          <a:scrgbClr r="0" g="0" b="0"/>
        </a:fillRef>
        <a:effectRef idx="0">
          <a:scrgbClr r="0" g="0" b="0"/>
        </a:effectRef>
        <a:fontRef idx="minor"/>
      </dsp:style>
    </dsp:sp>
    <dsp:sp modelId="{F53D8F7F-6D1F-4A1C-81F0-89E2F1B6D472}">
      <dsp:nvSpPr>
        <dsp:cNvPr id="0" name=""/>
        <dsp:cNvSpPr/>
      </dsp:nvSpPr>
      <dsp:spPr>
        <a:xfrm>
          <a:off x="5982984" y="3822106"/>
          <a:ext cx="2579796" cy="347467"/>
        </a:xfrm>
        <a:prstGeom prst="rect">
          <a:avLst/>
        </a:prstGeom>
        <a:gradFill rotWithShape="1">
          <a:gsLst>
            <a:gs pos="0">
              <a:schemeClr val="dk1">
                <a:tint val="98000"/>
                <a:lumMod val="110000"/>
              </a:schemeClr>
            </a:gs>
            <a:gs pos="84000">
              <a:schemeClr val="dk1">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hemeClr val="dk1"/>
        </a:lnRef>
        <a:fillRef idx="3">
          <a:schemeClr val="dk1"/>
        </a:fillRef>
        <a:effectRef idx="3">
          <a:schemeClr val="dk1"/>
        </a:effectRef>
        <a:fontRef idx="minor">
          <a:schemeClr val="lt1"/>
        </a:fontRef>
      </dsp:style>
      <dsp:txBody>
        <a:bodyPr spcFirstLastPara="0" vert="horz" wrap="square" lIns="48260" tIns="48260" rIns="48260" bIns="48260" numCol="1" spcCol="1270" anchor="ctr" anchorCtr="0">
          <a:noAutofit/>
        </a:bodyPr>
        <a:lstStyle/>
        <a:p>
          <a:pPr lvl="0" algn="ctr" defTabSz="844550">
            <a:lnSpc>
              <a:spcPct val="90000"/>
            </a:lnSpc>
            <a:spcBef>
              <a:spcPct val="0"/>
            </a:spcBef>
            <a:spcAft>
              <a:spcPct val="35000"/>
            </a:spcAft>
          </a:pPr>
          <a:r>
            <a:rPr lang="en-US" sz="1900" kern="1200" dirty="0">
              <a:solidFill>
                <a:schemeClr val="bg1">
                  <a:lumMod val="75000"/>
                </a:schemeClr>
              </a:solidFill>
              <a:latin typeface="Times New Roman" panose="02020603050405020304" pitchFamily="18" charset="0"/>
              <a:cs typeface="Times New Roman" panose="02020603050405020304" pitchFamily="18" charset="0"/>
            </a:rPr>
            <a:t>Registration Page</a:t>
          </a:r>
        </a:p>
      </dsp:txBody>
      <dsp:txXfrm>
        <a:off x="5982984" y="3822106"/>
        <a:ext cx="2579796" cy="34746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xmlns="">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xmlns="">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xmlns="">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xmlns="">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5/20/2021</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79133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5/20/2021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73977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5/20/2021</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3680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5/20/2021</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65116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5/20/2021</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19386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5/20/2021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45993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5/20/2021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7174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5/20/2021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58143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5/20/2021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47817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5/20/2021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28855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5/20/2021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9146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lumMod val="10000"/>
              </a:schemeClr>
            </a:gs>
            <a:gs pos="23000">
              <a:schemeClr val="tx1">
                <a:lumMod val="75000"/>
                <a:lumOff val="25000"/>
              </a:schemeClr>
            </a:gs>
            <a:gs pos="69000">
              <a:schemeClr val="tx1">
                <a:lumMod val="75000"/>
                <a:lumOff val="25000"/>
              </a:schemeClr>
            </a:gs>
            <a:gs pos="97000">
              <a:schemeClr val="tx1">
                <a:lumMod val="65000"/>
                <a:lumOff val="3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5/20/2021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978907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hyperlink" Target="https://www.pexels.com/photo/assorted-clothes-996329/"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2.xml"/><Relationship Id="rId1" Type="http://schemas.openxmlformats.org/officeDocument/2006/relationships/themeOverride" Target="../theme/themeOverride10.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2.xml"/><Relationship Id="rId1" Type="http://schemas.openxmlformats.org/officeDocument/2006/relationships/themeOverride" Target="../theme/themeOverride11.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slideLayout" Target="../slideLayouts/slideLayout2.xml"/><Relationship Id="rId1" Type="http://schemas.openxmlformats.org/officeDocument/2006/relationships/themeOverride" Target="../theme/themeOverride1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slideLayout" Target="../slideLayouts/slideLayout2.xml"/><Relationship Id="rId1" Type="http://schemas.openxmlformats.org/officeDocument/2006/relationships/themeOverride" Target="../theme/themeOverride1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slideLayout" Target="../slideLayouts/slideLayout2.xml"/><Relationship Id="rId1" Type="http://schemas.openxmlformats.org/officeDocument/2006/relationships/themeOverride" Target="../theme/themeOverride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slideLayout" Target="../slideLayouts/slideLayout2.xml"/><Relationship Id="rId1" Type="http://schemas.openxmlformats.org/officeDocument/2006/relationships/themeOverride" Target="../theme/themeOverride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75000"/>
                <a:lumOff val="25000"/>
              </a:schemeClr>
            </a:gs>
            <a:gs pos="23000">
              <a:schemeClr val="tx1">
                <a:lumMod val="75000"/>
                <a:lumOff val="25000"/>
              </a:schemeClr>
            </a:gs>
            <a:gs pos="69000">
              <a:schemeClr val="bg1">
                <a:lumMod val="75000"/>
                <a:lumOff val="25000"/>
              </a:schemeClr>
            </a:gs>
            <a:gs pos="97000">
              <a:schemeClr val="tx1">
                <a:lumMod val="65000"/>
                <a:lumOff val="3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E08D4B6A-8113-4DFB-B82E-B60CAC8E0A5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30" name="Rectangle 29">
            <a:extLst>
              <a:ext uri="{FF2B5EF4-FFF2-40B4-BE49-F238E27FC236}">
                <a16:creationId xmlns:a16="http://schemas.microsoft.com/office/drawing/2014/main" id="{9822E561-F97C-4CBB-A9A6-A6BF6317BC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1FC5398-C628-478A-822A-BE6CBC51559B}"/>
              </a:ext>
            </a:extLst>
          </p:cNvPr>
          <p:cNvSpPr>
            <a:spLocks noGrp="1"/>
          </p:cNvSpPr>
          <p:nvPr>
            <p:ph type="ctrTitle"/>
          </p:nvPr>
        </p:nvSpPr>
        <p:spPr>
          <a:xfrm>
            <a:off x="8517044" y="145238"/>
            <a:ext cx="2695614" cy="2737921"/>
          </a:xfrm>
        </p:spPr>
        <p:txBody>
          <a:bodyPr anchor="ctr">
            <a:normAutofit/>
          </a:bodyPr>
          <a:lstStyle/>
          <a:p>
            <a:pPr algn="ctr"/>
            <a:r>
              <a:rPr lang="en-US" sz="4400" dirty="0">
                <a:solidFill>
                  <a:schemeClr val="tx1"/>
                </a:solidFill>
                <a:latin typeface="Aharoni" panose="02010803020104030203" pitchFamily="2" charset="-79"/>
                <a:cs typeface="Aharoni" panose="02010803020104030203" pitchFamily="2" charset="-79"/>
              </a:rPr>
              <a:t>WeebO</a:t>
            </a:r>
            <a:br>
              <a:rPr lang="en-US" sz="4400" dirty="0">
                <a:solidFill>
                  <a:schemeClr val="tx1"/>
                </a:solidFill>
                <a:latin typeface="Aharoni" panose="02010803020104030203" pitchFamily="2" charset="-79"/>
                <a:cs typeface="Aharoni" panose="02010803020104030203" pitchFamily="2" charset="-79"/>
              </a:rPr>
            </a:br>
            <a:r>
              <a:rPr lang="en-US" sz="4400" dirty="0">
                <a:solidFill>
                  <a:schemeClr val="tx1"/>
                </a:solidFill>
                <a:latin typeface="Aharoni" panose="02010803020104030203" pitchFamily="2" charset="-79"/>
                <a:cs typeface="Aharoni" panose="02010803020104030203" pitchFamily="2" charset="-79"/>
              </a:rPr>
              <a:t>Wear</a:t>
            </a:r>
          </a:p>
        </p:txBody>
      </p:sp>
      <p:sp>
        <p:nvSpPr>
          <p:cNvPr id="3" name="Subtitle 2">
            <a:extLst>
              <a:ext uri="{FF2B5EF4-FFF2-40B4-BE49-F238E27FC236}">
                <a16:creationId xmlns:a16="http://schemas.microsoft.com/office/drawing/2014/main" id="{07730D41-D3A4-4CFC-91DC-62E6A5AE503B}"/>
              </a:ext>
            </a:extLst>
          </p:cNvPr>
          <p:cNvSpPr>
            <a:spLocks noGrp="1"/>
          </p:cNvSpPr>
          <p:nvPr>
            <p:ph type="subTitle" idx="1"/>
          </p:nvPr>
        </p:nvSpPr>
        <p:spPr>
          <a:xfrm>
            <a:off x="7935343" y="2883159"/>
            <a:ext cx="3941375" cy="1669397"/>
          </a:xfrm>
        </p:spPr>
        <p:txBody>
          <a:bodyPr anchor="t">
            <a:normAutofit fontScale="62500" lnSpcReduction="20000"/>
          </a:bodyPr>
          <a:lstStyle/>
          <a:p>
            <a:pPr algn="ctr"/>
            <a:r>
              <a:rPr lang="en-US" sz="2400" b="1" dirty="0">
                <a:solidFill>
                  <a:schemeClr val="tx1"/>
                </a:solidFill>
                <a:latin typeface="Times New Roman" panose="02020603050405020304" pitchFamily="18" charset="0"/>
                <a:cs typeface="Times New Roman" panose="02020603050405020304" pitchFamily="18" charset="0"/>
              </a:rPr>
              <a:t>By:-</a:t>
            </a:r>
          </a:p>
          <a:p>
            <a:pPr algn="ctr"/>
            <a:r>
              <a:rPr lang="en-US" sz="2400" dirty="0">
                <a:latin typeface="Times New Roman" panose="02020603050405020304" pitchFamily="18" charset="0"/>
                <a:cs typeface="Times New Roman" panose="02020603050405020304" pitchFamily="18" charset="0"/>
              </a:rPr>
              <a:t> 1. </a:t>
            </a:r>
            <a:r>
              <a:rPr lang="en-US" sz="2400" dirty="0" err="1">
                <a:latin typeface="Times New Roman" panose="02020603050405020304" pitchFamily="18" charset="0"/>
                <a:cs typeface="Times New Roman" panose="02020603050405020304" pitchFamily="18" charset="0"/>
              </a:rPr>
              <a:t>Binitdev</a:t>
            </a:r>
            <a:r>
              <a:rPr lang="en-US" sz="2400" dirty="0">
                <a:latin typeface="Times New Roman" panose="02020603050405020304" pitchFamily="18" charset="0"/>
                <a:cs typeface="Times New Roman" panose="02020603050405020304" pitchFamily="18" charset="0"/>
              </a:rPr>
              <a:t> Pandey</a:t>
            </a:r>
          </a:p>
          <a:p>
            <a:pPr algn="ctr"/>
            <a:r>
              <a:rPr lang="en-US" sz="2400" dirty="0">
                <a:latin typeface="Times New Roman" panose="02020603050405020304" pitchFamily="18" charset="0"/>
                <a:cs typeface="Times New Roman" panose="02020603050405020304" pitchFamily="18" charset="0"/>
              </a:rPr>
              <a:t> 2. Adnan Shaikh </a:t>
            </a:r>
          </a:p>
          <a:p>
            <a:pPr algn="ctr"/>
            <a:r>
              <a:rPr lang="en-US" sz="2400" dirty="0">
                <a:latin typeface="Times New Roman" panose="02020603050405020304" pitchFamily="18" charset="0"/>
                <a:cs typeface="Times New Roman" panose="02020603050405020304" pitchFamily="18" charset="0"/>
              </a:rPr>
              <a:t>3. Kanchan Mengune </a:t>
            </a:r>
          </a:p>
          <a:p>
            <a:pPr algn="ctr"/>
            <a:r>
              <a:rPr lang="en-US" sz="2400" dirty="0">
                <a:latin typeface="Times New Roman" panose="02020603050405020304" pitchFamily="18" charset="0"/>
                <a:cs typeface="Times New Roman" panose="02020603050405020304" pitchFamily="18" charset="0"/>
              </a:rPr>
              <a:t>4. Zeeshan ansari </a:t>
            </a:r>
            <a:endParaRPr lang="en-US"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6FD3043-02B3-4F91-A2CB-FF01D76F3FD5}"/>
              </a:ext>
            </a:extLst>
          </p:cNvPr>
          <p:cNvPicPr>
            <a:picLocks noChangeAspect="1"/>
          </p:cNvPicPr>
          <p:nvPr/>
        </p:nvPicPr>
        <p:blipFill>
          <a:blip r:embed="rId3">
            <a:extLst>
              <a:ext uri="{837473B0-CC2E-450A-ABE3-18F120FF3D39}">
                <a1611:picAttrSrcUrl xmlns:a1611="http://schemas.microsoft.com/office/drawing/2016/11/main" xmlns="" r:id="rId4"/>
              </a:ext>
            </a:extLst>
          </a:blip>
          <a:srcRect l="13363" r="13363"/>
          <a:stretch/>
        </p:blipFill>
        <p:spPr>
          <a:xfrm>
            <a:off x="20" y="10"/>
            <a:ext cx="7537685" cy="6857990"/>
          </a:xfrm>
          <a:prstGeom prst="rect">
            <a:avLst/>
          </a:prstGeom>
        </p:spPr>
      </p:pic>
      <p:sp>
        <p:nvSpPr>
          <p:cNvPr id="32" name="Rectangle 31">
            <a:extLst>
              <a:ext uri="{FF2B5EF4-FFF2-40B4-BE49-F238E27FC236}">
                <a16:creationId xmlns:a16="http://schemas.microsoft.com/office/drawing/2014/main" id="{B01B0E58-A5C8-4CDA-A2E0-35DF94E598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 name="Rectangle 3">
            <a:extLst>
              <a:ext uri="{FF2B5EF4-FFF2-40B4-BE49-F238E27FC236}">
                <a16:creationId xmlns:a16="http://schemas.microsoft.com/office/drawing/2014/main" id="{B0128525-2E31-4102-9E4F-2B1332BE7A93}"/>
              </a:ext>
            </a:extLst>
          </p:cNvPr>
          <p:cNvSpPr/>
          <p:nvPr/>
        </p:nvSpPr>
        <p:spPr>
          <a:xfrm>
            <a:off x="8109235" y="2278537"/>
            <a:ext cx="3591353" cy="914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ubtitle 2">
            <a:extLst>
              <a:ext uri="{FF2B5EF4-FFF2-40B4-BE49-F238E27FC236}">
                <a16:creationId xmlns:a16="http://schemas.microsoft.com/office/drawing/2014/main" id="{BFCE9220-99C3-4898-BB51-6602856849C5}"/>
              </a:ext>
            </a:extLst>
          </p:cNvPr>
          <p:cNvSpPr txBox="1">
            <a:spLocks/>
          </p:cNvSpPr>
          <p:nvPr/>
        </p:nvSpPr>
        <p:spPr>
          <a:xfrm>
            <a:off x="8319173" y="6080678"/>
            <a:ext cx="3171475" cy="1287941"/>
          </a:xfrm>
          <a:prstGeom prst="rect">
            <a:avLst/>
          </a:prstGeom>
        </p:spPr>
        <p:txBody>
          <a:bodyPr vert="horz" lIns="91440" tIns="45720" rIns="91440" bIns="45720" rtlCol="0" anchor="t">
            <a:normAutofit/>
          </a:bodyPr>
          <a:lstStyle>
            <a:lvl1pPr marL="0" indent="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None/>
              <a:defRPr sz="1600" kern="1200" cap="all">
                <a:solidFill>
                  <a:schemeClr val="accent1"/>
                </a:solidFill>
                <a:latin typeface="+mn-lt"/>
                <a:ea typeface="+mn-ea"/>
                <a:cs typeface="+mn-cs"/>
              </a:defRPr>
            </a:lvl1pPr>
            <a:lvl2pPr marL="4572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4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3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1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1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pPr algn="ctr"/>
            <a:r>
              <a:rPr lang="en-US" sz="1400" dirty="0">
                <a:solidFill>
                  <a:schemeClr val="tx1"/>
                </a:solidFill>
                <a:latin typeface="Times New Roman" panose="02020603050405020304" pitchFamily="18" charset="0"/>
                <a:cs typeface="Times New Roman" panose="02020603050405020304" pitchFamily="18" charset="0"/>
              </a:rPr>
              <a:t>UNDER THE GUIDANCE OF </a:t>
            </a:r>
          </a:p>
          <a:p>
            <a:pPr algn="ctr"/>
            <a:r>
              <a:rPr lang="en-US" sz="1800" dirty="0">
                <a:latin typeface="Times New Roman" panose="02020603050405020304" pitchFamily="18" charset="0"/>
                <a:cs typeface="Times New Roman" panose="02020603050405020304" pitchFamily="18" charset="0"/>
              </a:rPr>
              <a:t>Prof. Rina Bora</a:t>
            </a:r>
          </a:p>
        </p:txBody>
      </p:sp>
    </p:spTree>
    <p:extLst>
      <p:ext uri="{BB962C8B-B14F-4D97-AF65-F5344CB8AC3E}">
        <p14:creationId xmlns:p14="http://schemas.microsoft.com/office/powerpoint/2010/main" val="67487362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Graphical user interface, website&#10;&#10;Description automatically generated">
            <a:extLst>
              <a:ext uri="{FF2B5EF4-FFF2-40B4-BE49-F238E27FC236}">
                <a16:creationId xmlns:a16="http://schemas.microsoft.com/office/drawing/2014/main" id="{3A4C6C7F-721E-4C1A-9D79-904AA99E26AA}"/>
              </a:ext>
            </a:extLst>
          </p:cNvPr>
          <p:cNvPicPr>
            <a:picLocks noChangeAspect="1"/>
          </p:cNvPicPr>
          <p:nvPr/>
        </p:nvPicPr>
        <p:blipFill>
          <a:blip r:embed="rId3"/>
          <a:stretch>
            <a:fillRect/>
          </a:stretch>
        </p:blipFill>
        <p:spPr>
          <a:xfrm>
            <a:off x="633409" y="799386"/>
            <a:ext cx="5306442" cy="2843921"/>
          </a:xfrm>
          <a:prstGeom prst="rect">
            <a:avLst/>
          </a:prstGeom>
        </p:spPr>
      </p:pic>
      <p:pic>
        <p:nvPicPr>
          <p:cNvPr id="14" name="Picture 13">
            <a:extLst>
              <a:ext uri="{FF2B5EF4-FFF2-40B4-BE49-F238E27FC236}">
                <a16:creationId xmlns:a16="http://schemas.microsoft.com/office/drawing/2014/main" id="{61735D4D-8133-434F-9F6B-F6BC129FEB21}"/>
              </a:ext>
            </a:extLst>
          </p:cNvPr>
          <p:cNvPicPr>
            <a:picLocks noChangeAspect="1"/>
          </p:cNvPicPr>
          <p:nvPr/>
        </p:nvPicPr>
        <p:blipFill>
          <a:blip r:embed="rId4"/>
          <a:srcRect/>
          <a:stretch/>
        </p:blipFill>
        <p:spPr>
          <a:xfrm>
            <a:off x="633409" y="3881597"/>
            <a:ext cx="5306441" cy="2843921"/>
          </a:xfrm>
          <a:prstGeom prst="rect">
            <a:avLst/>
          </a:prstGeom>
        </p:spPr>
      </p:pic>
      <p:pic>
        <p:nvPicPr>
          <p:cNvPr id="15" name="Picture 14">
            <a:extLst>
              <a:ext uri="{FF2B5EF4-FFF2-40B4-BE49-F238E27FC236}">
                <a16:creationId xmlns:a16="http://schemas.microsoft.com/office/drawing/2014/main" id="{03CBBAB4-77D4-4BA3-8A5E-D210DBFDD2FB}"/>
              </a:ext>
            </a:extLst>
          </p:cNvPr>
          <p:cNvPicPr>
            <a:picLocks noChangeAspect="1"/>
          </p:cNvPicPr>
          <p:nvPr/>
        </p:nvPicPr>
        <p:blipFill>
          <a:blip r:embed="rId5"/>
          <a:srcRect/>
          <a:stretch/>
        </p:blipFill>
        <p:spPr>
          <a:xfrm>
            <a:off x="6394712" y="799385"/>
            <a:ext cx="5306441" cy="2843921"/>
          </a:xfrm>
          <a:prstGeom prst="rect">
            <a:avLst/>
          </a:prstGeom>
        </p:spPr>
      </p:pic>
      <p:pic>
        <p:nvPicPr>
          <p:cNvPr id="16" name="Picture 15">
            <a:extLst>
              <a:ext uri="{FF2B5EF4-FFF2-40B4-BE49-F238E27FC236}">
                <a16:creationId xmlns:a16="http://schemas.microsoft.com/office/drawing/2014/main" id="{9973FDC2-F105-445A-8AC3-38A7D24B3B4D}"/>
              </a:ext>
            </a:extLst>
          </p:cNvPr>
          <p:cNvPicPr>
            <a:picLocks noChangeAspect="1"/>
          </p:cNvPicPr>
          <p:nvPr/>
        </p:nvPicPr>
        <p:blipFill>
          <a:blip r:embed="rId6"/>
          <a:srcRect/>
          <a:stretch/>
        </p:blipFill>
        <p:spPr>
          <a:xfrm>
            <a:off x="6394712" y="3881597"/>
            <a:ext cx="5306441" cy="2843921"/>
          </a:xfrm>
          <a:prstGeom prst="rect">
            <a:avLst/>
          </a:prstGeom>
        </p:spPr>
      </p:pic>
      <p:sp>
        <p:nvSpPr>
          <p:cNvPr id="17" name="Rectangle 16">
            <a:extLst>
              <a:ext uri="{FF2B5EF4-FFF2-40B4-BE49-F238E27FC236}">
                <a16:creationId xmlns:a16="http://schemas.microsoft.com/office/drawing/2014/main" id="{1A871305-E536-4075-8568-2B5678910BA4}"/>
              </a:ext>
            </a:extLst>
          </p:cNvPr>
          <p:cNvSpPr/>
          <p:nvPr/>
        </p:nvSpPr>
        <p:spPr>
          <a:xfrm>
            <a:off x="2115636" y="3429000"/>
            <a:ext cx="2341983" cy="34989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a:solidFill>
                  <a:schemeClr val="bg1">
                    <a:lumMod val="75000"/>
                  </a:schemeClr>
                </a:solidFill>
                <a:latin typeface="Times New Roman" panose="02020603050405020304" pitchFamily="18" charset="0"/>
                <a:cs typeface="Times New Roman" panose="02020603050405020304" pitchFamily="18" charset="0"/>
              </a:rPr>
              <a:t>Home page</a:t>
            </a:r>
          </a:p>
        </p:txBody>
      </p:sp>
      <p:sp>
        <p:nvSpPr>
          <p:cNvPr id="21" name="Rectangle 20">
            <a:extLst>
              <a:ext uri="{FF2B5EF4-FFF2-40B4-BE49-F238E27FC236}">
                <a16:creationId xmlns:a16="http://schemas.microsoft.com/office/drawing/2014/main" id="{44B01BD0-85F5-4341-B561-7E2EE3F98626}"/>
              </a:ext>
            </a:extLst>
          </p:cNvPr>
          <p:cNvSpPr/>
          <p:nvPr/>
        </p:nvSpPr>
        <p:spPr>
          <a:xfrm>
            <a:off x="8083421" y="3429000"/>
            <a:ext cx="2341983" cy="34989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a:solidFill>
                  <a:schemeClr val="bg1">
                    <a:lumMod val="75000"/>
                  </a:schemeClr>
                </a:solidFill>
                <a:latin typeface="Times New Roman" panose="02020603050405020304" pitchFamily="18" charset="0"/>
                <a:cs typeface="Times New Roman" panose="02020603050405020304" pitchFamily="18" charset="0"/>
              </a:rPr>
              <a:t>View </a:t>
            </a:r>
            <a:r>
              <a:rPr lang="en-US" dirty="0" err="1" smtClean="0">
                <a:solidFill>
                  <a:schemeClr val="bg1">
                    <a:lumMod val="75000"/>
                  </a:schemeClr>
                </a:solidFill>
                <a:latin typeface="Times New Roman" panose="02020603050405020304" pitchFamily="18" charset="0"/>
                <a:cs typeface="Times New Roman" panose="02020603050405020304" pitchFamily="18" charset="0"/>
              </a:rPr>
              <a:t>PopUp</a:t>
            </a:r>
            <a:endParaRPr lang="en-US" dirty="0">
              <a:solidFill>
                <a:schemeClr val="bg1">
                  <a:lumMod val="75000"/>
                </a:schemeClr>
              </a:solidFill>
              <a:latin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id="{B8AD7166-35C0-4852-A9A6-977E7D9D4F33}"/>
              </a:ext>
            </a:extLst>
          </p:cNvPr>
          <p:cNvSpPr/>
          <p:nvPr/>
        </p:nvSpPr>
        <p:spPr>
          <a:xfrm>
            <a:off x="2115637" y="6503319"/>
            <a:ext cx="2341983" cy="34989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a:solidFill>
                  <a:schemeClr val="bg1">
                    <a:lumMod val="75000"/>
                  </a:schemeClr>
                </a:solidFill>
                <a:latin typeface="Times New Roman" panose="02020603050405020304" pitchFamily="18" charset="0"/>
                <a:cs typeface="Times New Roman" panose="02020603050405020304" pitchFamily="18" charset="0"/>
              </a:rPr>
              <a:t>Add to cart </a:t>
            </a:r>
          </a:p>
        </p:txBody>
      </p:sp>
      <p:sp>
        <p:nvSpPr>
          <p:cNvPr id="23" name="Rectangle 22">
            <a:extLst>
              <a:ext uri="{FF2B5EF4-FFF2-40B4-BE49-F238E27FC236}">
                <a16:creationId xmlns:a16="http://schemas.microsoft.com/office/drawing/2014/main" id="{BF97DF74-6D15-41E3-AB3D-CAE1B57F7B27}"/>
              </a:ext>
            </a:extLst>
          </p:cNvPr>
          <p:cNvSpPr/>
          <p:nvPr/>
        </p:nvSpPr>
        <p:spPr>
          <a:xfrm>
            <a:off x="7876940" y="6508102"/>
            <a:ext cx="2341983" cy="34989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a:solidFill>
                  <a:schemeClr val="bg1">
                    <a:lumMod val="75000"/>
                  </a:schemeClr>
                </a:solidFill>
                <a:latin typeface="Times New Roman" panose="02020603050405020304" pitchFamily="18" charset="0"/>
                <a:cs typeface="Times New Roman" panose="02020603050405020304" pitchFamily="18" charset="0"/>
              </a:rPr>
              <a:t>Checkout</a:t>
            </a:r>
          </a:p>
        </p:txBody>
      </p:sp>
    </p:spTree>
    <p:extLst>
      <p:ext uri="{BB962C8B-B14F-4D97-AF65-F5344CB8AC3E}">
        <p14:creationId xmlns:p14="http://schemas.microsoft.com/office/powerpoint/2010/main" val="1364143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4C6C7F-721E-4C1A-9D79-904AA99E26AA}"/>
              </a:ext>
            </a:extLst>
          </p:cNvPr>
          <p:cNvPicPr>
            <a:picLocks noChangeAspect="1"/>
          </p:cNvPicPr>
          <p:nvPr/>
        </p:nvPicPr>
        <p:blipFill>
          <a:blip r:embed="rId3"/>
          <a:srcRect/>
          <a:stretch/>
        </p:blipFill>
        <p:spPr>
          <a:xfrm>
            <a:off x="633409" y="799386"/>
            <a:ext cx="5306441" cy="2843921"/>
          </a:xfrm>
          <a:prstGeom prst="rect">
            <a:avLst/>
          </a:prstGeom>
        </p:spPr>
      </p:pic>
      <p:pic>
        <p:nvPicPr>
          <p:cNvPr id="14" name="Picture 13">
            <a:extLst>
              <a:ext uri="{FF2B5EF4-FFF2-40B4-BE49-F238E27FC236}">
                <a16:creationId xmlns:a16="http://schemas.microsoft.com/office/drawing/2014/main" id="{61735D4D-8133-434F-9F6B-F6BC129FEB21}"/>
              </a:ext>
            </a:extLst>
          </p:cNvPr>
          <p:cNvPicPr>
            <a:picLocks noChangeAspect="1"/>
          </p:cNvPicPr>
          <p:nvPr/>
        </p:nvPicPr>
        <p:blipFill>
          <a:blip r:embed="rId4"/>
          <a:srcRect/>
          <a:stretch/>
        </p:blipFill>
        <p:spPr>
          <a:xfrm>
            <a:off x="633409" y="3881597"/>
            <a:ext cx="5306441" cy="2843920"/>
          </a:xfrm>
          <a:prstGeom prst="rect">
            <a:avLst/>
          </a:prstGeom>
        </p:spPr>
      </p:pic>
      <p:pic>
        <p:nvPicPr>
          <p:cNvPr id="15" name="Picture 14">
            <a:extLst>
              <a:ext uri="{FF2B5EF4-FFF2-40B4-BE49-F238E27FC236}">
                <a16:creationId xmlns:a16="http://schemas.microsoft.com/office/drawing/2014/main" id="{03CBBAB4-77D4-4BA3-8A5E-D210DBFDD2FB}"/>
              </a:ext>
            </a:extLst>
          </p:cNvPr>
          <p:cNvPicPr>
            <a:picLocks noChangeAspect="1"/>
          </p:cNvPicPr>
          <p:nvPr/>
        </p:nvPicPr>
        <p:blipFill>
          <a:blip r:embed="rId5"/>
          <a:srcRect/>
          <a:stretch/>
        </p:blipFill>
        <p:spPr>
          <a:xfrm>
            <a:off x="6394712" y="799385"/>
            <a:ext cx="5306441" cy="2843920"/>
          </a:xfrm>
          <a:prstGeom prst="rect">
            <a:avLst/>
          </a:prstGeom>
        </p:spPr>
      </p:pic>
      <p:pic>
        <p:nvPicPr>
          <p:cNvPr id="16" name="Picture 15">
            <a:extLst>
              <a:ext uri="{FF2B5EF4-FFF2-40B4-BE49-F238E27FC236}">
                <a16:creationId xmlns:a16="http://schemas.microsoft.com/office/drawing/2014/main" id="{9973FDC2-F105-445A-8AC3-38A7D24B3B4D}"/>
              </a:ext>
            </a:extLst>
          </p:cNvPr>
          <p:cNvPicPr>
            <a:picLocks noChangeAspect="1"/>
          </p:cNvPicPr>
          <p:nvPr/>
        </p:nvPicPr>
        <p:blipFill>
          <a:blip r:embed="rId6"/>
          <a:srcRect/>
          <a:stretch/>
        </p:blipFill>
        <p:spPr>
          <a:xfrm>
            <a:off x="6394712" y="3881597"/>
            <a:ext cx="5306441" cy="2843920"/>
          </a:xfrm>
          <a:prstGeom prst="rect">
            <a:avLst/>
          </a:prstGeom>
        </p:spPr>
      </p:pic>
      <p:sp>
        <p:nvSpPr>
          <p:cNvPr id="17" name="Rectangle 16">
            <a:extLst>
              <a:ext uri="{FF2B5EF4-FFF2-40B4-BE49-F238E27FC236}">
                <a16:creationId xmlns:a16="http://schemas.microsoft.com/office/drawing/2014/main" id="{1A871305-E536-4075-8568-2B5678910BA4}"/>
              </a:ext>
            </a:extLst>
          </p:cNvPr>
          <p:cNvSpPr/>
          <p:nvPr/>
        </p:nvSpPr>
        <p:spPr>
          <a:xfrm>
            <a:off x="2115636" y="3429000"/>
            <a:ext cx="2341983" cy="34989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a:solidFill>
                  <a:schemeClr val="bg1">
                    <a:lumMod val="75000"/>
                  </a:schemeClr>
                </a:solidFill>
                <a:latin typeface="Times New Roman" panose="02020603050405020304" pitchFamily="18" charset="0"/>
                <a:cs typeface="Times New Roman" panose="02020603050405020304" pitchFamily="18" charset="0"/>
              </a:rPr>
              <a:t>Admin login</a:t>
            </a:r>
          </a:p>
        </p:txBody>
      </p:sp>
      <p:sp>
        <p:nvSpPr>
          <p:cNvPr id="21" name="Rectangle 20">
            <a:extLst>
              <a:ext uri="{FF2B5EF4-FFF2-40B4-BE49-F238E27FC236}">
                <a16:creationId xmlns:a16="http://schemas.microsoft.com/office/drawing/2014/main" id="{44B01BD0-85F5-4341-B561-7E2EE3F98626}"/>
              </a:ext>
            </a:extLst>
          </p:cNvPr>
          <p:cNvSpPr/>
          <p:nvPr/>
        </p:nvSpPr>
        <p:spPr>
          <a:xfrm>
            <a:off x="8083421" y="3429000"/>
            <a:ext cx="2341983" cy="34989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a:solidFill>
                  <a:schemeClr val="bg1">
                    <a:lumMod val="75000"/>
                  </a:schemeClr>
                </a:solidFill>
                <a:latin typeface="Times New Roman" panose="02020603050405020304" pitchFamily="18" charset="0"/>
                <a:cs typeface="Times New Roman" panose="02020603050405020304" pitchFamily="18" charset="0"/>
              </a:rPr>
              <a:t>Administration page</a:t>
            </a:r>
          </a:p>
        </p:txBody>
      </p:sp>
      <p:sp>
        <p:nvSpPr>
          <p:cNvPr id="22" name="Rectangle 21">
            <a:extLst>
              <a:ext uri="{FF2B5EF4-FFF2-40B4-BE49-F238E27FC236}">
                <a16:creationId xmlns:a16="http://schemas.microsoft.com/office/drawing/2014/main" id="{B8AD7166-35C0-4852-A9A6-977E7D9D4F33}"/>
              </a:ext>
            </a:extLst>
          </p:cNvPr>
          <p:cNvSpPr/>
          <p:nvPr/>
        </p:nvSpPr>
        <p:spPr>
          <a:xfrm>
            <a:off x="2115636" y="6508102"/>
            <a:ext cx="2341983" cy="34989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a:solidFill>
                  <a:schemeClr val="bg1">
                    <a:lumMod val="75000"/>
                  </a:schemeClr>
                </a:solidFill>
                <a:latin typeface="Times New Roman" panose="02020603050405020304" pitchFamily="18" charset="0"/>
                <a:cs typeface="Times New Roman" panose="02020603050405020304" pitchFamily="18" charset="0"/>
              </a:rPr>
              <a:t>Store Page</a:t>
            </a:r>
          </a:p>
        </p:txBody>
      </p:sp>
      <p:sp>
        <p:nvSpPr>
          <p:cNvPr id="23" name="Rectangle 22">
            <a:extLst>
              <a:ext uri="{FF2B5EF4-FFF2-40B4-BE49-F238E27FC236}">
                <a16:creationId xmlns:a16="http://schemas.microsoft.com/office/drawing/2014/main" id="{BF97DF74-6D15-41E3-AB3D-CAE1B57F7B27}"/>
              </a:ext>
            </a:extLst>
          </p:cNvPr>
          <p:cNvSpPr/>
          <p:nvPr/>
        </p:nvSpPr>
        <p:spPr>
          <a:xfrm>
            <a:off x="8083421" y="6478319"/>
            <a:ext cx="2341983" cy="34989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err="1">
                <a:solidFill>
                  <a:schemeClr val="bg1">
                    <a:lumMod val="75000"/>
                  </a:schemeClr>
                </a:solidFill>
                <a:latin typeface="Times New Roman" panose="02020603050405020304" pitchFamily="18" charset="0"/>
                <a:cs typeface="Times New Roman" panose="02020603050405020304" pitchFamily="18" charset="0"/>
              </a:rPr>
              <a:t>Reciept</a:t>
            </a:r>
            <a:endParaRPr lang="en-US" dirty="0">
              <a:solidFill>
                <a:schemeClr val="bg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3007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188720"/>
          </a:xfrm>
        </p:spPr>
        <p:txBody>
          <a:bodyPr>
            <a:normAutofit/>
          </a:bodyPr>
          <a:lstStyle/>
          <a:p>
            <a:r>
              <a:rPr lang="en-US" dirty="0">
                <a:solidFill>
                  <a:schemeClr val="accent1"/>
                </a:solidFill>
                <a:latin typeface="Aharoni" panose="02010803020104030203" pitchFamily="2" charset="-79"/>
                <a:cs typeface="Aharoni" panose="02010803020104030203" pitchFamily="2" charset="-79"/>
              </a:rPr>
              <a:t>Conclusion and future scope</a:t>
            </a:r>
          </a:p>
        </p:txBody>
      </p:sp>
      <p:graphicFrame>
        <p:nvGraphicFramePr>
          <p:cNvPr id="22" name="Content Placeholder 2" descr="SmartArt timeline">
            <a:extLst>
              <a:ext uri="{FF2B5EF4-FFF2-40B4-BE49-F238E27FC236}">
                <a16:creationId xmlns:a16="http://schemas.microsoft.com/office/drawing/2014/main" id="{6BF0F168-BD28-497A-AC13-24AB8C638291}"/>
              </a:ext>
            </a:extLst>
          </p:cNvPr>
          <p:cNvGraphicFramePr/>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90AFF248-7F46-4EDB-B63A-5A0CB1BBFEA6}"/>
              </a:ext>
            </a:extLst>
          </p:cNvPr>
          <p:cNvSpPr txBox="1"/>
          <p:nvPr/>
        </p:nvSpPr>
        <p:spPr>
          <a:xfrm>
            <a:off x="889518" y="2014992"/>
            <a:ext cx="10412963" cy="3828227"/>
          </a:xfrm>
          <a:prstGeom prst="rect">
            <a:avLst/>
          </a:prstGeom>
          <a:noFill/>
        </p:spPr>
        <p:txBody>
          <a:bodyPr wrap="square" rtlCol="0">
            <a:spAutoFit/>
          </a:bodyPr>
          <a:lstStyle/>
          <a:p>
            <a:pPr>
              <a:lnSpc>
                <a:spcPct val="150000"/>
              </a:lnSpc>
            </a:pPr>
            <a:r>
              <a:rPr lang="en-US" sz="2000" u="sng" dirty="0">
                <a:solidFill>
                  <a:schemeClr val="accent1"/>
                </a:solidFill>
                <a:latin typeface="Aharoni" panose="02010803020104030203" pitchFamily="2" charset="-79"/>
                <a:cs typeface="Aharoni" panose="02010803020104030203" pitchFamily="2" charset="-79"/>
              </a:rPr>
              <a:t>CONCLUSION:-</a:t>
            </a:r>
          </a:p>
          <a:p>
            <a:pPr marL="342900" indent="-342900">
              <a:lnSpc>
                <a:spcPct val="150000"/>
              </a:lnSpc>
              <a:buFont typeface="+mj-lt"/>
              <a:buAutoNum type="arabicPeriod"/>
            </a:pPr>
            <a:r>
              <a:rPr lang="en-US" dirty="0">
                <a:solidFill>
                  <a:schemeClr val="bg1"/>
                </a:solidFill>
                <a:latin typeface="Times New Roman" panose="02020603050405020304" pitchFamily="18" charset="0"/>
                <a:cs typeface="Times New Roman" panose="02020603050405020304" pitchFamily="18" charset="0"/>
              </a:rPr>
              <a:t>The ‘Online Shopping’ is designed to provide a web-based application that would make searching, viewing and selection of a product easier.</a:t>
            </a:r>
          </a:p>
          <a:p>
            <a:pPr marL="342900" indent="-342900">
              <a:lnSpc>
                <a:spcPct val="150000"/>
              </a:lnSpc>
              <a:buFont typeface="+mj-lt"/>
              <a:buAutoNum type="arabicPeriod"/>
            </a:pPr>
            <a:r>
              <a:rPr lang="en-US" dirty="0">
                <a:solidFill>
                  <a:schemeClr val="bg1"/>
                </a:solidFill>
                <a:latin typeface="Times New Roman" panose="02020603050405020304" pitchFamily="18" charset="0"/>
                <a:cs typeface="Times New Roman" panose="02020603050405020304" pitchFamily="18" charset="0"/>
              </a:rPr>
              <a:t>The user can then view the complete specification of each product. Viewer can become user by registering new account using sign up page and user can login through login page. </a:t>
            </a:r>
          </a:p>
          <a:p>
            <a:pPr marL="342900" indent="-342900">
              <a:lnSpc>
                <a:spcPct val="150000"/>
              </a:lnSpc>
              <a:buFont typeface="+mj-lt"/>
              <a:buAutoNum type="arabicPeriod"/>
            </a:pPr>
            <a:r>
              <a:rPr lang="en-US" dirty="0">
                <a:solidFill>
                  <a:schemeClr val="bg1"/>
                </a:solidFill>
                <a:latin typeface="Times New Roman" panose="02020603050405020304" pitchFamily="18" charset="0"/>
                <a:cs typeface="Times New Roman" panose="02020603050405020304" pitchFamily="18" charset="0"/>
              </a:rPr>
              <a:t>User can add its desired product to cart from cart page, it can increase or decrease the quantity of product, the products in a cart page can be purchase through checkout process easily. </a:t>
            </a:r>
          </a:p>
          <a:p>
            <a:pPr marL="342900" indent="-342900">
              <a:lnSpc>
                <a:spcPct val="150000"/>
              </a:lnSpc>
              <a:buFont typeface="+mj-lt"/>
              <a:buAutoNum type="arabicPeriod"/>
            </a:pPr>
            <a:r>
              <a:rPr lang="en-US" dirty="0">
                <a:solidFill>
                  <a:schemeClr val="bg1"/>
                </a:solidFill>
                <a:latin typeface="Times New Roman" panose="02020603050405020304" pitchFamily="18" charset="0"/>
                <a:cs typeface="Times New Roman" panose="02020603050405020304" pitchFamily="18" charset="0"/>
              </a:rPr>
              <a:t>User can check its order history in my order page Admin can login through Django administration page which will redirect it to Django administration home page where it can view and edit desired entities</a:t>
            </a:r>
          </a:p>
        </p:txBody>
      </p:sp>
    </p:spTree>
    <p:extLst>
      <p:ext uri="{BB962C8B-B14F-4D97-AF65-F5344CB8AC3E}">
        <p14:creationId xmlns:p14="http://schemas.microsoft.com/office/powerpoint/2010/main" val="6607018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B39BC26-8D2F-4955-B059-C810EB799354}"/>
              </a:ext>
            </a:extLst>
          </p:cNvPr>
          <p:cNvSpPr txBox="1"/>
          <p:nvPr/>
        </p:nvSpPr>
        <p:spPr>
          <a:xfrm>
            <a:off x="979714" y="1539551"/>
            <a:ext cx="9144000" cy="2961580"/>
          </a:xfrm>
          <a:prstGeom prst="rect">
            <a:avLst/>
          </a:prstGeom>
          <a:noFill/>
        </p:spPr>
        <p:txBody>
          <a:bodyPr wrap="square" rtlCol="0">
            <a:spAutoFit/>
          </a:bodyPr>
          <a:lstStyle/>
          <a:p>
            <a:pPr>
              <a:lnSpc>
                <a:spcPct val="200000"/>
              </a:lnSpc>
            </a:pPr>
            <a:r>
              <a:rPr lang="en-US" sz="2400" b="1" u="sng" dirty="0">
                <a:solidFill>
                  <a:schemeClr val="accent1"/>
                </a:solidFill>
                <a:latin typeface="Aharoni" panose="02010803020104030203" pitchFamily="2" charset="-79"/>
                <a:cs typeface="Aharoni" panose="02010803020104030203" pitchFamily="2" charset="-79"/>
              </a:rPr>
              <a:t>Future Scope:-</a:t>
            </a:r>
          </a:p>
          <a:p>
            <a:pPr marL="342900" indent="-342900">
              <a:lnSpc>
                <a:spcPct val="200000"/>
              </a:lnSpc>
              <a:buFont typeface="+mj-lt"/>
              <a:buAutoNum type="arabicPeriod"/>
            </a:pPr>
            <a:r>
              <a:rPr lang="en-US" dirty="0">
                <a:solidFill>
                  <a:schemeClr val="bg1"/>
                </a:solidFill>
                <a:latin typeface="Times New Roman" panose="02020603050405020304" pitchFamily="18" charset="0"/>
                <a:cs typeface="Times New Roman" panose="02020603050405020304" pitchFamily="18" charset="0"/>
              </a:rPr>
              <a:t>We can add feedback feature for products. </a:t>
            </a:r>
          </a:p>
          <a:p>
            <a:pPr marL="342900" indent="-342900">
              <a:lnSpc>
                <a:spcPct val="200000"/>
              </a:lnSpc>
              <a:buFont typeface="+mj-lt"/>
              <a:buAutoNum type="arabicPeriod"/>
            </a:pPr>
            <a:r>
              <a:rPr lang="en-US" dirty="0">
                <a:solidFill>
                  <a:schemeClr val="bg1"/>
                </a:solidFill>
                <a:latin typeface="Times New Roman" panose="02020603050405020304" pitchFamily="18" charset="0"/>
                <a:cs typeface="Times New Roman" panose="02020603050405020304" pitchFamily="18" charset="0"/>
              </a:rPr>
              <a:t>We can add subscribe alerts for price drop and offers. </a:t>
            </a:r>
          </a:p>
          <a:p>
            <a:pPr marL="342900" indent="-342900">
              <a:lnSpc>
                <a:spcPct val="200000"/>
              </a:lnSpc>
              <a:buFont typeface="+mj-lt"/>
              <a:buAutoNum type="arabicPeriod"/>
            </a:pPr>
            <a:r>
              <a:rPr lang="en-US" dirty="0">
                <a:solidFill>
                  <a:schemeClr val="bg1"/>
                </a:solidFill>
                <a:latin typeface="Times New Roman" panose="02020603050405020304" pitchFamily="18" charset="0"/>
                <a:cs typeface="Times New Roman" panose="02020603050405020304" pitchFamily="18" charset="0"/>
              </a:rPr>
              <a:t>We can automate email functionalities which will ease our admin from email works. </a:t>
            </a:r>
          </a:p>
          <a:p>
            <a:pPr marL="342900" indent="-342900">
              <a:lnSpc>
                <a:spcPct val="200000"/>
              </a:lnSpc>
              <a:buFont typeface="+mj-lt"/>
              <a:buAutoNum type="arabicPeriod"/>
            </a:pPr>
            <a:r>
              <a:rPr lang="en-US" dirty="0">
                <a:solidFill>
                  <a:schemeClr val="bg1"/>
                </a:solidFill>
                <a:latin typeface="Times New Roman" panose="02020603050405020304" pitchFamily="18" charset="0"/>
                <a:cs typeface="Times New Roman" panose="02020603050405020304" pitchFamily="18" charset="0"/>
              </a:rPr>
              <a:t>We can enhance our project design using React library</a:t>
            </a:r>
          </a:p>
        </p:txBody>
      </p:sp>
    </p:spTree>
    <p:extLst>
      <p:ext uri="{BB962C8B-B14F-4D97-AF65-F5344CB8AC3E}">
        <p14:creationId xmlns:p14="http://schemas.microsoft.com/office/powerpoint/2010/main" val="1863549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814457" y="838506"/>
            <a:ext cx="11029616" cy="1188720"/>
          </a:xfrm>
        </p:spPr>
        <p:txBody>
          <a:bodyPr>
            <a:normAutofit/>
          </a:bodyPr>
          <a:lstStyle/>
          <a:p>
            <a:r>
              <a:rPr lang="en-US" dirty="0">
                <a:solidFill>
                  <a:schemeClr val="accent1"/>
                </a:solidFill>
                <a:latin typeface="Aharoni" panose="02010803020104030203" pitchFamily="2" charset="-79"/>
                <a:cs typeface="Aharoni" panose="02010803020104030203" pitchFamily="2" charset="-79"/>
              </a:rPr>
              <a:t>references</a:t>
            </a:r>
          </a:p>
        </p:txBody>
      </p:sp>
      <p:graphicFrame>
        <p:nvGraphicFramePr>
          <p:cNvPr id="22" name="Content Placeholder 2" descr="SmartArt timeline">
            <a:extLst>
              <a:ext uri="{FF2B5EF4-FFF2-40B4-BE49-F238E27FC236}">
                <a16:creationId xmlns:a16="http://schemas.microsoft.com/office/drawing/2014/main" id="{6BF0F168-BD28-497A-AC13-24AB8C638291}"/>
              </a:ext>
            </a:extLst>
          </p:cNvPr>
          <p:cNvGraphicFramePr/>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57D6ECA5-D8B6-41C0-9C7A-C7B9E9D6A983}"/>
              </a:ext>
            </a:extLst>
          </p:cNvPr>
          <p:cNvSpPr txBox="1"/>
          <p:nvPr/>
        </p:nvSpPr>
        <p:spPr>
          <a:xfrm>
            <a:off x="1278293" y="2108718"/>
            <a:ext cx="9116008" cy="2776914"/>
          </a:xfrm>
          <a:prstGeom prst="rect">
            <a:avLst/>
          </a:prstGeom>
          <a:noFill/>
        </p:spPr>
        <p:txBody>
          <a:bodyPr wrap="square" rtlCol="0">
            <a:spAutoFit/>
          </a:bodyPr>
          <a:lstStyle/>
          <a:p>
            <a:pPr>
              <a:lnSpc>
                <a:spcPct val="200000"/>
              </a:lnSpc>
            </a:pPr>
            <a:r>
              <a:rPr lang="en-US" dirty="0">
                <a:solidFill>
                  <a:schemeClr val="bg1"/>
                </a:solidFill>
                <a:latin typeface="Times New Roman" panose="02020603050405020304" pitchFamily="18" charset="0"/>
                <a:cs typeface="Times New Roman" panose="02020603050405020304" pitchFamily="18" charset="0"/>
              </a:rPr>
              <a:t>https://docs.djangoproject.com/en/3.2/ </a:t>
            </a:r>
          </a:p>
          <a:p>
            <a:pPr>
              <a:lnSpc>
                <a:spcPct val="200000"/>
              </a:lnSpc>
            </a:pPr>
            <a:r>
              <a:rPr lang="en-US" dirty="0">
                <a:solidFill>
                  <a:schemeClr val="bg1"/>
                </a:solidFill>
                <a:latin typeface="Times New Roman" panose="02020603050405020304" pitchFamily="18" charset="0"/>
                <a:cs typeface="Times New Roman" panose="02020603050405020304" pitchFamily="18" charset="0"/>
              </a:rPr>
              <a:t>https://codewithsteps.herokuapp.com https://getbootstrap.com/docs/5.0/gettingstarted/introduction/ </a:t>
            </a:r>
          </a:p>
          <a:p>
            <a:pPr>
              <a:lnSpc>
                <a:spcPct val="200000"/>
              </a:lnSpc>
            </a:pPr>
            <a:r>
              <a:rPr lang="en-US" dirty="0">
                <a:solidFill>
                  <a:schemeClr val="bg1"/>
                </a:solidFill>
                <a:latin typeface="Times New Roman" panose="02020603050405020304" pitchFamily="18" charset="0"/>
                <a:cs typeface="Times New Roman" panose="02020603050405020304" pitchFamily="18" charset="0"/>
              </a:rPr>
              <a:t>https://app.diagrams.net/ </a:t>
            </a:r>
          </a:p>
          <a:p>
            <a:pPr>
              <a:lnSpc>
                <a:spcPct val="200000"/>
              </a:lnSpc>
            </a:pPr>
            <a:r>
              <a:rPr lang="en-US" dirty="0">
                <a:solidFill>
                  <a:schemeClr val="bg1"/>
                </a:solidFill>
                <a:latin typeface="Times New Roman" panose="02020603050405020304" pitchFamily="18" charset="0"/>
                <a:cs typeface="Times New Roman" panose="02020603050405020304" pitchFamily="18" charset="0"/>
              </a:rPr>
              <a:t>https://miro.com/app/board/o9J_lHgpZ1s=/</a:t>
            </a:r>
          </a:p>
        </p:txBody>
      </p:sp>
    </p:spTree>
    <p:extLst>
      <p:ext uri="{BB962C8B-B14F-4D97-AF65-F5344CB8AC3E}">
        <p14:creationId xmlns:p14="http://schemas.microsoft.com/office/powerpoint/2010/main" val="2502104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73382" y="2237709"/>
            <a:ext cx="12338763" cy="2382581"/>
          </a:xfrm>
        </p:spPr>
        <p:txBody>
          <a:bodyPr anchor="ctr">
            <a:normAutofit/>
          </a:bodyPr>
          <a:lstStyle/>
          <a:p>
            <a:pPr algn="ctr">
              <a:lnSpc>
                <a:spcPct val="150000"/>
              </a:lnSpc>
            </a:pPr>
            <a:r>
              <a:rPr lang="en-US" sz="4000" dirty="0">
                <a:solidFill>
                  <a:schemeClr val="accent1"/>
                </a:solidFill>
                <a:latin typeface="Aharoni" panose="02010803020104030203" pitchFamily="2" charset="-79"/>
                <a:cs typeface="Aharoni" panose="02010803020104030203" pitchFamily="2" charset="-79"/>
              </a:rPr>
              <a:t>Thank you</a:t>
            </a:r>
          </a:p>
        </p:txBody>
      </p:sp>
    </p:spTree>
    <p:extLst>
      <p:ext uri="{BB962C8B-B14F-4D97-AF65-F5344CB8AC3E}">
        <p14:creationId xmlns:p14="http://schemas.microsoft.com/office/powerpoint/2010/main" val="444478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025" y="303757"/>
            <a:ext cx="11029616" cy="1188720"/>
          </a:xfrm>
        </p:spPr>
        <p:txBody>
          <a:bodyPr>
            <a:normAutofit/>
          </a:bodyPr>
          <a:lstStyle/>
          <a:p>
            <a:pPr algn="ctr"/>
            <a:r>
              <a:rPr lang="en-US" dirty="0">
                <a:solidFill>
                  <a:schemeClr val="accent1"/>
                </a:solidFill>
                <a:latin typeface="Aharoni" panose="02010803020104030203" pitchFamily="2" charset="-79"/>
                <a:cs typeface="Aharoni" panose="02010803020104030203" pitchFamily="2" charset="-79"/>
              </a:rPr>
              <a:t>Index</a:t>
            </a:r>
          </a:p>
        </p:txBody>
      </p:sp>
      <p:graphicFrame>
        <p:nvGraphicFramePr>
          <p:cNvPr id="22" name="Content Placeholder 2" descr="SmartArt timeline">
            <a:extLst>
              <a:ext uri="{FF2B5EF4-FFF2-40B4-BE49-F238E27FC236}">
                <a16:creationId xmlns:a16="http://schemas.microsoft.com/office/drawing/2014/main" id="{6BF0F168-BD28-497A-AC13-24AB8C638291}"/>
              </a:ext>
            </a:extLst>
          </p:cNvPr>
          <p:cNvGraphicFramePr/>
          <p:nvPr>
            <p:extLst>
              <p:ext uri="{D42A27DB-BD31-4B8C-83A1-F6EECF244321}">
                <p14:modId xmlns:p14="http://schemas.microsoft.com/office/powerpoint/2010/main" val="3818800845"/>
              </p:ext>
            </p:extLst>
          </p:nvPr>
        </p:nvGraphicFramePr>
        <p:xfrm>
          <a:off x="581025" y="2341563"/>
          <a:ext cx="8730926" cy="31728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5D99F593-FCF7-4EDA-B7A5-D5B8F58D160C}"/>
              </a:ext>
            </a:extLst>
          </p:cNvPr>
          <p:cNvGraphicFramePr/>
          <p:nvPr>
            <p:extLst>
              <p:ext uri="{D42A27DB-BD31-4B8C-83A1-F6EECF244321}">
                <p14:modId xmlns:p14="http://schemas.microsoft.com/office/powerpoint/2010/main" val="519637318"/>
              </p:ext>
            </p:extLst>
          </p:nvPr>
        </p:nvGraphicFramePr>
        <p:xfrm>
          <a:off x="1154243" y="1708879"/>
          <a:ext cx="9305373" cy="465459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8979486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188720"/>
          </a:xfrm>
        </p:spPr>
        <p:txBody>
          <a:bodyPr>
            <a:normAutofit/>
          </a:bodyPr>
          <a:lstStyle/>
          <a:p>
            <a:r>
              <a:rPr lang="en-US" dirty="0">
                <a:solidFill>
                  <a:schemeClr val="accent1"/>
                </a:solidFill>
                <a:latin typeface="Aharoni" panose="02010803020104030203" pitchFamily="2" charset="-79"/>
                <a:cs typeface="Aharoni" panose="02010803020104030203" pitchFamily="2" charset="-79"/>
              </a:rPr>
              <a:t>Introduction</a:t>
            </a:r>
          </a:p>
        </p:txBody>
      </p:sp>
      <p:sp>
        <p:nvSpPr>
          <p:cNvPr id="3" name="TextBox 2">
            <a:extLst>
              <a:ext uri="{FF2B5EF4-FFF2-40B4-BE49-F238E27FC236}">
                <a16:creationId xmlns:a16="http://schemas.microsoft.com/office/drawing/2014/main" id="{6F369943-452E-4A89-9344-45680F6D7E6B}"/>
              </a:ext>
            </a:extLst>
          </p:cNvPr>
          <p:cNvSpPr txBox="1"/>
          <p:nvPr/>
        </p:nvSpPr>
        <p:spPr>
          <a:xfrm>
            <a:off x="1184223" y="2023671"/>
            <a:ext cx="10538085" cy="3477875"/>
          </a:xfrm>
          <a:prstGeom prst="rect">
            <a:avLst/>
          </a:prstGeom>
          <a:noFill/>
        </p:spPr>
        <p:txBody>
          <a:bodyPr wrap="square" rtlCol="0">
            <a:spAutoFit/>
          </a:bodyPr>
          <a:lstStyle/>
          <a:p>
            <a:pPr marL="457200" indent="-4572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E-commerce is fast gaining ground as an accepted and used business paradigm.</a:t>
            </a:r>
          </a:p>
          <a:p>
            <a:pPr marL="457200" indent="-4572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It is reasonable to say that the process of shopping on the web is becoming </a:t>
            </a:r>
            <a:r>
              <a:rPr lang="en-US" sz="2400" dirty="0" smtClean="0">
                <a:solidFill>
                  <a:schemeClr val="bg1"/>
                </a:solidFill>
                <a:latin typeface="Times New Roman" panose="02020603050405020304" pitchFamily="18" charset="0"/>
                <a:cs typeface="Times New Roman" panose="02020603050405020304" pitchFamily="18" charset="0"/>
              </a:rPr>
              <a:t>common place</a:t>
            </a:r>
            <a:r>
              <a:rPr lang="en-US" sz="2400" dirty="0">
                <a:solidFill>
                  <a:schemeClr val="bg1"/>
                </a:solidFill>
                <a:latin typeface="Times New Roman" panose="02020603050405020304" pitchFamily="18" charset="0"/>
                <a:cs typeface="Times New Roman" panose="02020603050405020304" pitchFamily="18" charset="0"/>
              </a:rPr>
              <a:t>. </a:t>
            </a:r>
          </a:p>
          <a:p>
            <a:pPr marL="457200" indent="-4572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The objective of this project is to develop a general-purpose e-commerce store where product like clothes can be bought from the comfort of home through the Internet.</a:t>
            </a:r>
          </a:p>
          <a:p>
            <a:pPr marL="457200" indent="-4572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The selected items may be collected in a shopping cart. At checkout time, the items in the shopping cart will be presented as an order.</a:t>
            </a:r>
          </a:p>
          <a:p>
            <a:endParaRPr lang="en-US" sz="2800" dirty="0"/>
          </a:p>
        </p:txBody>
      </p:sp>
    </p:spTree>
    <p:extLst>
      <p:ext uri="{BB962C8B-B14F-4D97-AF65-F5344CB8AC3E}">
        <p14:creationId xmlns:p14="http://schemas.microsoft.com/office/powerpoint/2010/main" val="101325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672175"/>
            <a:ext cx="11029616" cy="1188720"/>
          </a:xfrm>
        </p:spPr>
        <p:txBody>
          <a:bodyPr>
            <a:normAutofit/>
          </a:bodyPr>
          <a:lstStyle/>
          <a:p>
            <a:pPr algn="just"/>
            <a:r>
              <a:rPr lang="en-US" dirty="0">
                <a:solidFill>
                  <a:schemeClr val="accent1"/>
                </a:solidFill>
                <a:latin typeface="Aharoni" panose="02010803020104030203" pitchFamily="2" charset="-79"/>
                <a:cs typeface="Aharoni" panose="02010803020104030203" pitchFamily="2" charset="-79"/>
              </a:rPr>
              <a:t>Objectives and problem statement</a:t>
            </a:r>
          </a:p>
        </p:txBody>
      </p:sp>
      <p:graphicFrame>
        <p:nvGraphicFramePr>
          <p:cNvPr id="22" name="Content Placeholder 2" descr="SmartArt timeline">
            <a:extLst>
              <a:ext uri="{FF2B5EF4-FFF2-40B4-BE49-F238E27FC236}">
                <a16:creationId xmlns:a16="http://schemas.microsoft.com/office/drawing/2014/main" id="{6BF0F168-BD28-497A-AC13-24AB8C638291}"/>
              </a:ext>
            </a:extLst>
          </p:cNvPr>
          <p:cNvGraphicFramePr/>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769C8574-70F5-42B5-99CA-E858393D8349}"/>
              </a:ext>
            </a:extLst>
          </p:cNvPr>
          <p:cNvSpPr txBox="1"/>
          <p:nvPr/>
        </p:nvSpPr>
        <p:spPr>
          <a:xfrm>
            <a:off x="793102" y="2032711"/>
            <a:ext cx="8836090" cy="4062651"/>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Option to shop online.</a:t>
            </a:r>
          </a:p>
          <a:p>
            <a:pPr marL="285750" indent="-28575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Customers can view shirts, t-shirts and trousers from main page. </a:t>
            </a:r>
          </a:p>
          <a:p>
            <a:pPr marL="285750" indent="-28575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It will have cart in which you can store your favorite products         from main page.</a:t>
            </a:r>
          </a:p>
          <a:p>
            <a:pPr marL="285750" indent="-28575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The products stored in cart can be purchased through check out                         page.</a:t>
            </a:r>
          </a:p>
          <a:p>
            <a:pPr marL="285750" indent="-28575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Homepage: Go to the brand website and shows all the products. </a:t>
            </a:r>
          </a:p>
          <a:p>
            <a:pPr marL="285750" indent="-28575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Shopping cart or add to list.</a:t>
            </a:r>
          </a:p>
          <a:p>
            <a:pPr marL="285750" indent="-28575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Select the product to be purchase. </a:t>
            </a:r>
          </a:p>
          <a:p>
            <a:pPr marL="285750" indent="-28575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Product section for admin so that he can add or remove products.</a:t>
            </a:r>
          </a:p>
          <a:p>
            <a:endParaRPr lang="en-US" dirty="0"/>
          </a:p>
        </p:txBody>
      </p:sp>
    </p:spTree>
    <p:extLst>
      <p:ext uri="{BB962C8B-B14F-4D97-AF65-F5344CB8AC3E}">
        <p14:creationId xmlns:p14="http://schemas.microsoft.com/office/powerpoint/2010/main" val="22109021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661793" y="2834640"/>
            <a:ext cx="11029616" cy="1188720"/>
          </a:xfrm>
        </p:spPr>
        <p:txBody>
          <a:bodyPr anchor="ctr">
            <a:normAutofit/>
          </a:bodyPr>
          <a:lstStyle/>
          <a:p>
            <a:r>
              <a:rPr lang="en-US" dirty="0">
                <a:solidFill>
                  <a:schemeClr val="accent1"/>
                </a:solidFill>
                <a:latin typeface="Aharoni" panose="02010803020104030203" pitchFamily="2" charset="-79"/>
                <a:cs typeface="Aharoni" panose="02010803020104030203" pitchFamily="2" charset="-79"/>
              </a:rPr>
              <a:t>System design</a:t>
            </a:r>
          </a:p>
        </p:txBody>
      </p:sp>
      <p:pic>
        <p:nvPicPr>
          <p:cNvPr id="5" name="Picture 4" descr="Diagram&#10;&#10;Description automatically generated">
            <a:extLst>
              <a:ext uri="{FF2B5EF4-FFF2-40B4-BE49-F238E27FC236}">
                <a16:creationId xmlns:a16="http://schemas.microsoft.com/office/drawing/2014/main" id="{BB51ED74-A0F6-4EE4-9AF2-B0AF1C014EBD}"/>
              </a:ext>
            </a:extLst>
          </p:cNvPr>
          <p:cNvPicPr>
            <a:picLocks noChangeAspect="1"/>
          </p:cNvPicPr>
          <p:nvPr/>
        </p:nvPicPr>
        <p:blipFill rotWithShape="1">
          <a:blip r:embed="rId3"/>
          <a:srcRect l="15865" t="11429" r="34520" b="28435"/>
          <a:stretch/>
        </p:blipFill>
        <p:spPr>
          <a:xfrm>
            <a:off x="4478693" y="886406"/>
            <a:ext cx="6916749" cy="5589038"/>
          </a:xfrm>
          <a:prstGeom prst="rect">
            <a:avLst/>
          </a:prstGeom>
        </p:spPr>
      </p:pic>
    </p:spTree>
    <p:extLst>
      <p:ext uri="{BB962C8B-B14F-4D97-AF65-F5344CB8AC3E}">
        <p14:creationId xmlns:p14="http://schemas.microsoft.com/office/powerpoint/2010/main" val="3991367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188720"/>
          </a:xfrm>
        </p:spPr>
        <p:txBody>
          <a:bodyPr anchor="ctr">
            <a:normAutofit/>
          </a:bodyPr>
          <a:lstStyle/>
          <a:p>
            <a:r>
              <a:rPr lang="en-US" dirty="0">
                <a:solidFill>
                  <a:schemeClr val="accent1"/>
                </a:solidFill>
                <a:latin typeface="Aharoni" panose="02010803020104030203" pitchFamily="2" charset="-79"/>
                <a:cs typeface="Aharoni" panose="02010803020104030203" pitchFamily="2" charset="-79"/>
              </a:rPr>
              <a:t>requirements</a:t>
            </a:r>
          </a:p>
        </p:txBody>
      </p:sp>
      <p:graphicFrame>
        <p:nvGraphicFramePr>
          <p:cNvPr id="22" name="Content Placeholder 2" descr="SmartArt timeline">
            <a:extLst>
              <a:ext uri="{FF2B5EF4-FFF2-40B4-BE49-F238E27FC236}">
                <a16:creationId xmlns:a16="http://schemas.microsoft.com/office/drawing/2014/main" id="{6BF0F168-BD28-497A-AC13-24AB8C638291}"/>
              </a:ext>
            </a:extLst>
          </p:cNvPr>
          <p:cNvGraphicFramePr/>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21DCE8CF-D97A-40E6-B086-7226B9F01572}"/>
              </a:ext>
            </a:extLst>
          </p:cNvPr>
          <p:cNvSpPr txBox="1"/>
          <p:nvPr/>
        </p:nvSpPr>
        <p:spPr>
          <a:xfrm>
            <a:off x="905069" y="1824130"/>
            <a:ext cx="10705739" cy="3970318"/>
          </a:xfrm>
          <a:prstGeom prst="rect">
            <a:avLst/>
          </a:prstGeom>
          <a:noFill/>
        </p:spPr>
        <p:txBody>
          <a:bodyPr wrap="square" rtlCol="0">
            <a:spAutoFit/>
          </a:bodyPr>
          <a:lstStyle/>
          <a:p>
            <a:r>
              <a:rPr lang="en-US" b="1" u="sng" dirty="0">
                <a:solidFill>
                  <a:schemeClr val="accent1"/>
                </a:solidFill>
                <a:latin typeface="Aharoni" panose="02010803020104030203" pitchFamily="2" charset="-79"/>
                <a:cs typeface="Aharoni" panose="02010803020104030203" pitchFamily="2" charset="-79"/>
              </a:rPr>
              <a:t>HARDWARE REQUIREMENTS</a:t>
            </a:r>
          </a:p>
          <a:p>
            <a:pPr marL="342900" indent="-342900">
              <a:buFont typeface="+mj-lt"/>
              <a:buAutoNum type="arabicPeriod"/>
            </a:pPr>
            <a:r>
              <a:rPr lang="en-US" dirty="0">
                <a:solidFill>
                  <a:schemeClr val="bg1"/>
                </a:solidFill>
                <a:latin typeface="Times New Roman" panose="02020603050405020304" pitchFamily="18" charset="0"/>
                <a:cs typeface="Times New Roman" panose="02020603050405020304" pitchFamily="18" charset="0"/>
              </a:rPr>
              <a:t>RAM : 4 GB RAM</a:t>
            </a:r>
          </a:p>
          <a:p>
            <a:pPr marL="342900" indent="-342900">
              <a:buFont typeface="+mj-lt"/>
              <a:buAutoNum type="arabicPeriod"/>
            </a:pPr>
            <a:r>
              <a:rPr lang="en-US" dirty="0">
                <a:solidFill>
                  <a:schemeClr val="bg1"/>
                </a:solidFill>
                <a:latin typeface="Times New Roman" panose="02020603050405020304" pitchFamily="18" charset="0"/>
                <a:cs typeface="Times New Roman" panose="02020603050405020304" pitchFamily="18" charset="0"/>
              </a:rPr>
              <a:t>Hard Drive : 40 GB Hard Drive </a:t>
            </a:r>
          </a:p>
          <a:p>
            <a:pPr marL="342900" indent="-342900">
              <a:buFont typeface="+mj-lt"/>
              <a:buAutoNum type="arabicPeriod"/>
            </a:pPr>
            <a:r>
              <a:rPr lang="en-US" dirty="0">
                <a:solidFill>
                  <a:schemeClr val="bg1"/>
                </a:solidFill>
                <a:latin typeface="Times New Roman" panose="02020603050405020304" pitchFamily="18" charset="0"/>
                <a:cs typeface="Times New Roman" panose="02020603050405020304" pitchFamily="18" charset="0"/>
              </a:rPr>
              <a:t>Processor : Intel PENTIUM IV Processor </a:t>
            </a:r>
          </a:p>
          <a:p>
            <a:pPr marL="342900" indent="-342900">
              <a:buFont typeface="+mj-lt"/>
              <a:buAutoNum type="arabicPeriod"/>
            </a:pPr>
            <a:r>
              <a:rPr lang="en-US" dirty="0">
                <a:solidFill>
                  <a:schemeClr val="bg1"/>
                </a:solidFill>
                <a:latin typeface="Times New Roman" panose="02020603050405020304" pitchFamily="18" charset="0"/>
                <a:cs typeface="Times New Roman" panose="02020603050405020304" pitchFamily="18" charset="0"/>
              </a:rPr>
              <a:t>Camera module (Webcam) </a:t>
            </a:r>
          </a:p>
          <a:p>
            <a:pPr marL="342900" indent="-342900">
              <a:buFont typeface="+mj-lt"/>
              <a:buAutoNum type="arabicPeriod"/>
            </a:pPr>
            <a:r>
              <a:rPr lang="en-US" dirty="0">
                <a:solidFill>
                  <a:schemeClr val="bg1"/>
                </a:solidFill>
                <a:latin typeface="Times New Roman" panose="02020603050405020304" pitchFamily="18" charset="0"/>
                <a:cs typeface="Times New Roman" panose="02020603050405020304" pitchFamily="18" charset="0"/>
              </a:rPr>
              <a:t>Projector </a:t>
            </a:r>
          </a:p>
          <a:p>
            <a:pPr marL="342900" indent="-342900">
              <a:buFont typeface="+mj-lt"/>
              <a:buAutoNum type="arabicPeriod"/>
            </a:pPr>
            <a:r>
              <a:rPr lang="en-US" dirty="0" err="1">
                <a:solidFill>
                  <a:schemeClr val="bg1"/>
                </a:solidFill>
                <a:latin typeface="Times New Roman" panose="02020603050405020304" pitchFamily="18" charset="0"/>
                <a:cs typeface="Times New Roman" panose="02020603050405020304" pitchFamily="18" charset="0"/>
              </a:rPr>
              <a:t>Colour</a:t>
            </a:r>
            <a:r>
              <a:rPr lang="en-US" dirty="0">
                <a:solidFill>
                  <a:schemeClr val="bg1"/>
                </a:solidFill>
                <a:latin typeface="Times New Roman" panose="02020603050405020304" pitchFamily="18" charset="0"/>
                <a:cs typeface="Times New Roman" panose="02020603050405020304" pitchFamily="18" charset="0"/>
              </a:rPr>
              <a:t> Marker</a:t>
            </a:r>
          </a:p>
          <a:p>
            <a:endParaRPr lang="en-US" dirty="0"/>
          </a:p>
          <a:p>
            <a:r>
              <a:rPr lang="en-US" dirty="0"/>
              <a:t> </a:t>
            </a:r>
            <a:r>
              <a:rPr lang="en-US" b="1" u="sng" dirty="0">
                <a:solidFill>
                  <a:schemeClr val="accent1"/>
                </a:solidFill>
                <a:latin typeface="Aharoni" panose="02010803020104030203" pitchFamily="2" charset="-79"/>
                <a:cs typeface="Aharoni" panose="02010803020104030203" pitchFamily="2" charset="-79"/>
              </a:rPr>
              <a:t>SOFTWARE REQUIREMENTS </a:t>
            </a:r>
          </a:p>
          <a:p>
            <a:pPr marL="342900" indent="-342900">
              <a:buAutoNum type="arabicPeriod"/>
            </a:pPr>
            <a:r>
              <a:rPr lang="en-US" dirty="0">
                <a:solidFill>
                  <a:schemeClr val="bg1"/>
                </a:solidFill>
                <a:latin typeface="Times New Roman" panose="02020603050405020304" pitchFamily="18" charset="0"/>
                <a:cs typeface="Times New Roman" panose="02020603050405020304" pitchFamily="18" charset="0"/>
              </a:rPr>
              <a:t>PYTHON 3 </a:t>
            </a:r>
          </a:p>
          <a:p>
            <a:pPr marL="342900" indent="-342900">
              <a:buFont typeface="+mj-lt"/>
              <a:buAutoNum type="arabicPeriod"/>
            </a:pPr>
            <a:r>
              <a:rPr lang="en-US" dirty="0">
                <a:solidFill>
                  <a:schemeClr val="bg1"/>
                </a:solidFill>
                <a:latin typeface="Times New Roman" panose="02020603050405020304" pitchFamily="18" charset="0"/>
                <a:cs typeface="Times New Roman" panose="02020603050405020304" pitchFamily="18" charset="0"/>
              </a:rPr>
              <a:t>DJANGO 3.1.7 </a:t>
            </a:r>
          </a:p>
          <a:p>
            <a:pPr marL="342900" indent="-342900">
              <a:buAutoNum type="arabicPeriod"/>
            </a:pPr>
            <a:r>
              <a:rPr lang="en-US" dirty="0">
                <a:solidFill>
                  <a:schemeClr val="bg1"/>
                </a:solidFill>
                <a:latin typeface="Times New Roman" panose="02020603050405020304" pitchFamily="18" charset="0"/>
                <a:cs typeface="Times New Roman" panose="02020603050405020304" pitchFamily="18" charset="0"/>
              </a:rPr>
              <a:t>VANILLA JAVA SCRIPT </a:t>
            </a:r>
          </a:p>
          <a:p>
            <a:pPr marL="342900" indent="-342900">
              <a:buAutoNum type="arabicPeriod"/>
            </a:pPr>
            <a:r>
              <a:rPr lang="en-US" dirty="0">
                <a:solidFill>
                  <a:schemeClr val="bg1"/>
                </a:solidFill>
                <a:latin typeface="Times New Roman" panose="02020603050405020304" pitchFamily="18" charset="0"/>
                <a:cs typeface="Times New Roman" panose="02020603050405020304" pitchFamily="18" charset="0"/>
              </a:rPr>
              <a:t>HTML AND CSS </a:t>
            </a:r>
          </a:p>
          <a:p>
            <a:pPr marL="342900" indent="-342900">
              <a:buAutoNum type="arabicPeriod"/>
            </a:pPr>
            <a:r>
              <a:rPr lang="en-US" dirty="0">
                <a:solidFill>
                  <a:schemeClr val="bg1"/>
                </a:solidFill>
                <a:latin typeface="Times New Roman" panose="02020603050405020304" pitchFamily="18" charset="0"/>
                <a:cs typeface="Times New Roman" panose="02020603050405020304" pitchFamily="18" charset="0"/>
              </a:rPr>
              <a:t>BOOTSTRAP 4</a:t>
            </a:r>
          </a:p>
        </p:txBody>
      </p:sp>
    </p:spTree>
    <p:extLst>
      <p:ext uri="{BB962C8B-B14F-4D97-AF65-F5344CB8AC3E}">
        <p14:creationId xmlns:p14="http://schemas.microsoft.com/office/powerpoint/2010/main" val="3854445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188720"/>
          </a:xfrm>
        </p:spPr>
        <p:txBody>
          <a:bodyPr anchor="ctr">
            <a:normAutofit/>
          </a:bodyPr>
          <a:lstStyle/>
          <a:p>
            <a:r>
              <a:rPr lang="en-US" dirty="0">
                <a:solidFill>
                  <a:schemeClr val="accent1"/>
                </a:solidFill>
                <a:latin typeface="Aharoni" panose="02010803020104030203" pitchFamily="2" charset="-79"/>
                <a:cs typeface="Aharoni" panose="02010803020104030203" pitchFamily="2" charset="-79"/>
              </a:rPr>
              <a:t>Design details</a:t>
            </a:r>
          </a:p>
        </p:txBody>
      </p:sp>
      <p:pic>
        <p:nvPicPr>
          <p:cNvPr id="4" name="Picture 3" descr="Diagram, engineering drawing&#10;&#10;Description automatically generated">
            <a:extLst>
              <a:ext uri="{FF2B5EF4-FFF2-40B4-BE49-F238E27FC236}">
                <a16:creationId xmlns:a16="http://schemas.microsoft.com/office/drawing/2014/main" id="{F7A226E6-50EC-4842-804A-3CE15755F542}"/>
              </a:ext>
            </a:extLst>
          </p:cNvPr>
          <p:cNvPicPr>
            <a:picLocks noChangeAspect="1"/>
          </p:cNvPicPr>
          <p:nvPr/>
        </p:nvPicPr>
        <p:blipFill>
          <a:blip r:embed="rId3"/>
          <a:stretch>
            <a:fillRect/>
          </a:stretch>
        </p:blipFill>
        <p:spPr>
          <a:xfrm>
            <a:off x="1877980" y="1690756"/>
            <a:ext cx="8436040" cy="4411781"/>
          </a:xfrm>
          <a:prstGeom prst="rect">
            <a:avLst/>
          </a:prstGeom>
          <a:ln>
            <a:noFill/>
          </a:ln>
          <a:effectLst>
            <a:outerShdw blurRad="292100" dist="139700" dir="2700000" algn="tl" rotWithShape="0">
              <a:srgbClr val="333333">
                <a:alpha val="65000"/>
              </a:srgbClr>
            </a:outerShdw>
          </a:effectLst>
        </p:spPr>
      </p:pic>
      <p:sp>
        <p:nvSpPr>
          <p:cNvPr id="14" name="Title 1">
            <a:extLst>
              <a:ext uri="{FF2B5EF4-FFF2-40B4-BE49-F238E27FC236}">
                <a16:creationId xmlns:a16="http://schemas.microsoft.com/office/drawing/2014/main" id="{DA042BB9-85E3-4EEE-88E9-912C2E9B7AD2}"/>
              </a:ext>
            </a:extLst>
          </p:cNvPr>
          <p:cNvSpPr txBox="1">
            <a:spLocks/>
          </p:cNvSpPr>
          <p:nvPr/>
        </p:nvSpPr>
        <p:spPr>
          <a:xfrm>
            <a:off x="5016342" y="5902417"/>
            <a:ext cx="11029616" cy="1188720"/>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solidFill>
                  <a:schemeClr val="accent1"/>
                </a:solidFill>
                <a:latin typeface="Aharoni" panose="02010803020104030203" pitchFamily="2" charset="-79"/>
                <a:cs typeface="Aharoni" panose="02010803020104030203" pitchFamily="2" charset="-79"/>
              </a:rPr>
              <a:t>Design details</a:t>
            </a:r>
          </a:p>
        </p:txBody>
      </p:sp>
    </p:spTree>
    <p:extLst>
      <p:ext uri="{BB962C8B-B14F-4D97-AF65-F5344CB8AC3E}">
        <p14:creationId xmlns:p14="http://schemas.microsoft.com/office/powerpoint/2010/main" val="1614784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441233" y="2922841"/>
            <a:ext cx="11029616" cy="1188720"/>
          </a:xfrm>
        </p:spPr>
        <p:txBody>
          <a:bodyPr anchor="ctr">
            <a:normAutofit/>
          </a:bodyPr>
          <a:lstStyle/>
          <a:p>
            <a:r>
              <a:rPr lang="en-US" dirty="0" err="1">
                <a:solidFill>
                  <a:schemeClr val="accent1"/>
                </a:solidFill>
                <a:latin typeface="Aharoni" panose="02010803020104030203" pitchFamily="2" charset="-79"/>
                <a:cs typeface="Aharoni" panose="02010803020104030203" pitchFamily="2" charset="-79"/>
              </a:rPr>
              <a:t>Relasional</a:t>
            </a:r>
            <a:r>
              <a:rPr lang="en-US" dirty="0">
                <a:solidFill>
                  <a:schemeClr val="accent1"/>
                </a:solidFill>
                <a:latin typeface="Aharoni" panose="02010803020104030203" pitchFamily="2" charset="-79"/>
                <a:cs typeface="Aharoni" panose="02010803020104030203" pitchFamily="2" charset="-79"/>
              </a:rPr>
              <a:t> schema</a:t>
            </a:r>
          </a:p>
        </p:txBody>
      </p:sp>
      <p:pic>
        <p:nvPicPr>
          <p:cNvPr id="4" name="Picture 3">
            <a:extLst>
              <a:ext uri="{FF2B5EF4-FFF2-40B4-BE49-F238E27FC236}">
                <a16:creationId xmlns:a16="http://schemas.microsoft.com/office/drawing/2014/main" id="{F7A226E6-50EC-4842-804A-3CE15755F542}"/>
              </a:ext>
            </a:extLst>
          </p:cNvPr>
          <p:cNvPicPr>
            <a:picLocks noChangeAspect="1"/>
          </p:cNvPicPr>
          <p:nvPr/>
        </p:nvPicPr>
        <p:blipFill>
          <a:blip r:embed="rId3"/>
          <a:srcRect/>
          <a:stretch/>
        </p:blipFill>
        <p:spPr>
          <a:xfrm>
            <a:off x="4603371" y="916761"/>
            <a:ext cx="7007437" cy="56027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64883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188720"/>
          </a:xfrm>
        </p:spPr>
        <p:txBody>
          <a:bodyPr>
            <a:normAutofit/>
          </a:bodyPr>
          <a:lstStyle/>
          <a:p>
            <a:r>
              <a:rPr lang="en-US" dirty="0">
                <a:solidFill>
                  <a:schemeClr val="accent1"/>
                </a:solidFill>
                <a:latin typeface="Aharoni" panose="02010803020104030203" pitchFamily="2" charset="-79"/>
                <a:cs typeface="Aharoni" panose="02010803020104030203" pitchFamily="2" charset="-79"/>
              </a:rPr>
              <a:t>Implementation and results</a:t>
            </a:r>
          </a:p>
        </p:txBody>
      </p:sp>
      <p:graphicFrame>
        <p:nvGraphicFramePr>
          <p:cNvPr id="4" name="Diagram 3">
            <a:extLst>
              <a:ext uri="{FF2B5EF4-FFF2-40B4-BE49-F238E27FC236}">
                <a16:creationId xmlns:a16="http://schemas.microsoft.com/office/drawing/2014/main" id="{E0832F06-9915-4C7C-AB0A-BAB75446D2F2}"/>
              </a:ext>
            </a:extLst>
          </p:cNvPr>
          <p:cNvGraphicFramePr/>
          <p:nvPr>
            <p:extLst>
              <p:ext uri="{D42A27DB-BD31-4B8C-83A1-F6EECF244321}">
                <p14:modId xmlns:p14="http://schemas.microsoft.com/office/powerpoint/2010/main" val="1412540663"/>
              </p:ext>
            </p:extLst>
          </p:nvPr>
        </p:nvGraphicFramePr>
        <p:xfrm>
          <a:off x="1201575" y="2077488"/>
          <a:ext cx="9578808" cy="41695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41096424"/>
      </p:ext>
    </p:extLst>
  </p:cSld>
  <p:clrMapOvr>
    <a:masterClrMapping/>
  </p:clrMapOvr>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Override1.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ppt/theme/themeOverride10.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ppt/theme/themeOverride11.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ppt/theme/themeOverride12.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ppt/theme/themeOverride13.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ppt/theme/themeOverride14.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ppt/theme/themeOverride15.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ppt/theme/themeOverride2.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ppt/theme/themeOverride3.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ppt/theme/themeOverride4.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ppt/theme/themeOverride5.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ppt/theme/themeOverride6.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ppt/theme/themeOverride7.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ppt/theme/themeOverride8.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ppt/theme/themeOverride9.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F95FD5-1F25-4FA5-84C8-2AB1AFB896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2455B2D-BAB7-438A-85DA-0266A24CB79F}">
  <ds:schemaRefs>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http://purl.org/dc/elements/1.1/"/>
    <ds:schemaRef ds:uri="http://schemas.microsoft.com/office/2006/documentManagement/types"/>
    <ds:schemaRef ds:uri="71af3243-3dd4-4a8d-8c0d-dd76da1f02a5"/>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D8C6403A-684A-431F-8F36-A24C99E2866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{2ED1C784-25EB-447C-A2E0-FCADCE519239}tf11964407_win32</Template>
  <TotalTime>475</TotalTime>
  <Words>518</Words>
  <Application>Microsoft Office PowerPoint</Application>
  <PresentationFormat>Widescreen</PresentationFormat>
  <Paragraphs>78</Paragraphs>
  <Slides>15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Aharoni</vt:lpstr>
      <vt:lpstr>Amasis MT Pro Light</vt:lpstr>
      <vt:lpstr>Arial</vt:lpstr>
      <vt:lpstr>Franklin Gothic Book</vt:lpstr>
      <vt:lpstr>Franklin Gothic Demi</vt:lpstr>
      <vt:lpstr>Gill Sans MT</vt:lpstr>
      <vt:lpstr>Times New Roman</vt:lpstr>
      <vt:lpstr>Wingdings 2</vt:lpstr>
      <vt:lpstr>DividendVTI</vt:lpstr>
      <vt:lpstr>WeebO Wear</vt:lpstr>
      <vt:lpstr>Index</vt:lpstr>
      <vt:lpstr>Introduction</vt:lpstr>
      <vt:lpstr>Objectives and problem statement</vt:lpstr>
      <vt:lpstr>System design</vt:lpstr>
      <vt:lpstr>requirements</vt:lpstr>
      <vt:lpstr>Design details</vt:lpstr>
      <vt:lpstr>Relasional schema</vt:lpstr>
      <vt:lpstr>Implementation and results</vt:lpstr>
      <vt:lpstr>PowerPoint Presentation</vt:lpstr>
      <vt:lpstr>PowerPoint Presentation</vt:lpstr>
      <vt:lpstr>Conclusion and future scope</vt:lpstr>
      <vt:lpstr>PowerPoint Presentation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Weeb0 Wear</dc:title>
  <dc:creator>Kanchan Mengune</dc:creator>
  <cp:lastModifiedBy>adnan ali</cp:lastModifiedBy>
  <cp:revision>6</cp:revision>
  <dcterms:created xsi:type="dcterms:W3CDTF">2021-05-11T13:17:39Z</dcterms:created>
  <dcterms:modified xsi:type="dcterms:W3CDTF">2021-05-20T11:35:05Z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